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4"/>
  </p:sldMasterIdLst>
  <p:notesMasterIdLst>
    <p:notesMasterId r:id="rId26"/>
  </p:notesMasterIdLst>
  <p:handoutMasterIdLst>
    <p:handoutMasterId r:id="rId27"/>
  </p:handoutMasterIdLst>
  <p:sldIdLst>
    <p:sldId id="344" r:id="rId5"/>
    <p:sldId id="277" r:id="rId6"/>
    <p:sldId id="391" r:id="rId7"/>
    <p:sldId id="269" r:id="rId8"/>
    <p:sldId id="285" r:id="rId9"/>
    <p:sldId id="389" r:id="rId10"/>
    <p:sldId id="273" r:id="rId11"/>
    <p:sldId id="280" r:id="rId12"/>
    <p:sldId id="288" r:id="rId13"/>
    <p:sldId id="289" r:id="rId14"/>
    <p:sldId id="379" r:id="rId15"/>
    <p:sldId id="380" r:id="rId16"/>
    <p:sldId id="382" r:id="rId17"/>
    <p:sldId id="383" r:id="rId18"/>
    <p:sldId id="384" r:id="rId19"/>
    <p:sldId id="381" r:id="rId20"/>
    <p:sldId id="385" r:id="rId21"/>
    <p:sldId id="386" r:id="rId22"/>
    <p:sldId id="388" r:id="rId23"/>
    <p:sldId id="283" r:id="rId24"/>
    <p:sldId id="355" r:id="rId25"/>
  </p:sldIdLst>
  <p:sldSz cx="12192000" cy="6858000"/>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B7F5B3-A787-2294-5260-3BDB417F11C6}" name="Anna Barbara Thorwart" initials="AT" userId="S::qz5bl01@cloud.uni-tuebingen.de::d53c09c4-3c86-47fb-8f3e-6e2b546598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1E37"/>
    <a:srgbClr val="CDE5F3"/>
    <a:srgbClr val="CDE4F4"/>
    <a:srgbClr val="F4E5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2F574B-4D01-438B-9811-AF9DE03BC108}" v="37" dt="2026-06-18T11:53:01.95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09" autoAdjust="0"/>
  </p:normalViewPr>
  <p:slideViewPr>
    <p:cSldViewPr snapToGrid="0">
      <p:cViewPr varScale="1">
        <p:scale>
          <a:sx n="104" d="100"/>
          <a:sy n="104" d="100"/>
        </p:scale>
        <p:origin x="756" y="114"/>
      </p:cViewPr>
      <p:guideLst/>
    </p:cSldViewPr>
  </p:slideViewPr>
  <p:outlineViewPr>
    <p:cViewPr>
      <p:scale>
        <a:sx n="33" d="100"/>
        <a:sy n="33" d="100"/>
      </p:scale>
      <p:origin x="0" y="-482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403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anzazu Gil Casadomet" userId="815a00e3-a15e-46d9-8b99-407c2a6543e9" providerId="ADAL" clId="{D56F8D00-B45B-4B68-828D-B7EF35A07472}"/>
    <pc:docChg chg="undo custSel addSld delSld modSld">
      <pc:chgData name="Aranzazu Gil Casadomet" userId="815a00e3-a15e-46d9-8b99-407c2a6543e9" providerId="ADAL" clId="{D56F8D00-B45B-4B68-828D-B7EF35A07472}" dt="2026-06-18T12:19:44.125" v="878" actId="20577"/>
      <pc:docMkLst>
        <pc:docMk/>
      </pc:docMkLst>
      <pc:sldChg chg="addSp delSp modSp add mod modTransition modAnim">
        <pc:chgData name="Aranzazu Gil Casadomet" userId="815a00e3-a15e-46d9-8b99-407c2a6543e9" providerId="ADAL" clId="{D56F8D00-B45B-4B68-828D-B7EF35A07472}" dt="2026-06-18T11:52:03.417" v="864"/>
        <pc:sldMkLst>
          <pc:docMk/>
          <pc:sldMk cId="2762488633" sldId="269"/>
        </pc:sldMkLst>
        <pc:spChg chg="del mod">
          <ac:chgData name="Aranzazu Gil Casadomet" userId="815a00e3-a15e-46d9-8b99-407c2a6543e9" providerId="ADAL" clId="{D56F8D00-B45B-4B68-828D-B7EF35A07472}" dt="2026-06-17T10:35:27.692" v="270" actId="478"/>
          <ac:spMkLst>
            <pc:docMk/>
            <pc:sldMk cId="2762488633" sldId="269"/>
            <ac:spMk id="3" creationId="{AF238514-83AF-E63C-30AB-EBF4AB405792}"/>
          </ac:spMkLst>
        </pc:spChg>
        <pc:spChg chg="mod">
          <ac:chgData name="Aranzazu Gil Casadomet" userId="815a00e3-a15e-46d9-8b99-407c2a6543e9" providerId="ADAL" clId="{D56F8D00-B45B-4B68-828D-B7EF35A07472}" dt="2026-06-18T10:00:42.260" v="796" actId="255"/>
          <ac:spMkLst>
            <pc:docMk/>
            <pc:sldMk cId="2762488633" sldId="269"/>
            <ac:spMk id="4" creationId="{19FEFE2D-32E7-4E11-BC98-203E93DBF1B8}"/>
          </ac:spMkLst>
        </pc:spChg>
        <pc:spChg chg="mod">
          <ac:chgData name="Aranzazu Gil Casadomet" userId="815a00e3-a15e-46d9-8b99-407c2a6543e9" providerId="ADAL" clId="{D56F8D00-B45B-4B68-828D-B7EF35A07472}" dt="2026-06-18T10:00:30.922" v="794" actId="1076"/>
          <ac:spMkLst>
            <pc:docMk/>
            <pc:sldMk cId="2762488633" sldId="269"/>
            <ac:spMk id="6" creationId="{C0AD8082-8A24-46F4-A888-67EB0D0B973C}"/>
          </ac:spMkLst>
        </pc:spChg>
        <pc:picChg chg="del">
          <ac:chgData name="Aranzazu Gil Casadomet" userId="815a00e3-a15e-46d9-8b99-407c2a6543e9" providerId="ADAL" clId="{D56F8D00-B45B-4B68-828D-B7EF35A07472}" dt="2026-06-17T10:35:25.423" v="269" actId="478"/>
          <ac:picMkLst>
            <pc:docMk/>
            <pc:sldMk cId="2762488633" sldId="269"/>
            <ac:picMk id="2" creationId="{629786A9-2C19-8421-6B11-B5BCC19DCA46}"/>
          </ac:picMkLst>
        </pc:picChg>
        <pc:picChg chg="add del mod">
          <ac:chgData name="Aranzazu Gil Casadomet" userId="815a00e3-a15e-46d9-8b99-407c2a6543e9" providerId="ADAL" clId="{D56F8D00-B45B-4B68-828D-B7EF35A07472}" dt="2026-06-18T11:22:29.086" v="823"/>
          <ac:picMkLst>
            <pc:docMk/>
            <pc:sldMk cId="2762488633" sldId="269"/>
            <ac:picMk id="3" creationId="{9FBABAA5-4154-8979-893E-062416234EA3}"/>
          </ac:picMkLst>
        </pc:picChg>
        <pc:picChg chg="add del mod ord">
          <ac:chgData name="Aranzazu Gil Casadomet" userId="815a00e3-a15e-46d9-8b99-407c2a6543e9" providerId="ADAL" clId="{D56F8D00-B45B-4B68-828D-B7EF35A07472}" dt="2026-06-18T11:26:22.343" v="827"/>
          <ac:picMkLst>
            <pc:docMk/>
            <pc:sldMk cId="2762488633" sldId="269"/>
            <ac:picMk id="5" creationId="{FC8BED92-B11C-743C-822C-5D0533993433}"/>
          </ac:picMkLst>
        </pc:picChg>
        <pc:picChg chg="del">
          <ac:chgData name="Aranzazu Gil Casadomet" userId="815a00e3-a15e-46d9-8b99-407c2a6543e9" providerId="ADAL" clId="{D56F8D00-B45B-4B68-828D-B7EF35A07472}" dt="2026-06-17T10:35:23.819" v="268" actId="478"/>
          <ac:picMkLst>
            <pc:docMk/>
            <pc:sldMk cId="2762488633" sldId="269"/>
            <ac:picMk id="7" creationId="{33C1A18D-7201-D957-2B64-FC123D78B821}"/>
          </ac:picMkLst>
        </pc:picChg>
        <pc:picChg chg="add del mod">
          <ac:chgData name="Aranzazu Gil Casadomet" userId="815a00e3-a15e-46d9-8b99-407c2a6543e9" providerId="ADAL" clId="{D56F8D00-B45B-4B68-828D-B7EF35A07472}" dt="2026-06-18T11:27:12.102" v="834"/>
          <ac:picMkLst>
            <pc:docMk/>
            <pc:sldMk cId="2762488633" sldId="269"/>
            <ac:picMk id="7" creationId="{ED7736E0-5A8A-4B22-9938-9B8348C7DE4D}"/>
          </ac:picMkLst>
        </pc:picChg>
        <pc:picChg chg="add mod">
          <ac:chgData name="Aranzazu Gil Casadomet" userId="815a00e3-a15e-46d9-8b99-407c2a6543e9" providerId="ADAL" clId="{D56F8D00-B45B-4B68-828D-B7EF35A07472}" dt="2026-06-17T10:35:28.417" v="271"/>
          <ac:picMkLst>
            <pc:docMk/>
            <pc:sldMk cId="2762488633" sldId="269"/>
            <ac:picMk id="8" creationId="{4A3C2B8D-2577-8B9F-BE0C-824D4B92A770}"/>
          </ac:picMkLst>
        </pc:picChg>
        <pc:picChg chg="add mod">
          <ac:chgData name="Aranzazu Gil Casadomet" userId="815a00e3-a15e-46d9-8b99-407c2a6543e9" providerId="ADAL" clId="{D56F8D00-B45B-4B68-828D-B7EF35A07472}" dt="2026-06-17T10:35:28.417" v="271"/>
          <ac:picMkLst>
            <pc:docMk/>
            <pc:sldMk cId="2762488633" sldId="269"/>
            <ac:picMk id="10" creationId="{337B05C0-F6E5-B787-7443-42A361C4FB32}"/>
          </ac:picMkLst>
        </pc:picChg>
        <pc:picChg chg="add del mod ord">
          <ac:chgData name="Aranzazu Gil Casadomet" userId="815a00e3-a15e-46d9-8b99-407c2a6543e9" providerId="ADAL" clId="{D56F8D00-B45B-4B68-828D-B7EF35A07472}" dt="2026-06-18T11:35:34.739" v="845"/>
          <ac:picMkLst>
            <pc:docMk/>
            <pc:sldMk cId="2762488633" sldId="269"/>
            <ac:picMk id="11" creationId="{DF2C6D85-E881-13DC-B302-D8380A82734E}"/>
          </ac:picMkLst>
        </pc:picChg>
        <pc:picChg chg="add del mod">
          <ac:chgData name="Aranzazu Gil Casadomet" userId="815a00e3-a15e-46d9-8b99-407c2a6543e9" providerId="ADAL" clId="{D56F8D00-B45B-4B68-828D-B7EF35A07472}" dt="2026-06-18T11:43:31.879" v="860"/>
          <ac:picMkLst>
            <pc:docMk/>
            <pc:sldMk cId="2762488633" sldId="269"/>
            <ac:picMk id="12" creationId="{81448E72-DC30-D0B3-5E00-2869CB36DDE1}"/>
          </ac:picMkLst>
        </pc:picChg>
        <pc:picChg chg="add del mod ord">
          <ac:chgData name="Aranzazu Gil Casadomet" userId="815a00e3-a15e-46d9-8b99-407c2a6543e9" providerId="ADAL" clId="{D56F8D00-B45B-4B68-828D-B7EF35A07472}" dt="2026-06-18T11:52:03.417" v="864"/>
          <ac:picMkLst>
            <pc:docMk/>
            <pc:sldMk cId="2762488633" sldId="269"/>
            <ac:picMk id="13" creationId="{85225588-B02E-29EF-27B4-A7E169C3AACD}"/>
          </ac:picMkLst>
        </pc:picChg>
        <pc:picChg chg="add mod">
          <ac:chgData name="Aranzazu Gil Casadomet" userId="815a00e3-a15e-46d9-8b99-407c2a6543e9" providerId="ADAL" clId="{D56F8D00-B45B-4B68-828D-B7EF35A07472}" dt="2026-06-18T11:52:03.417" v="864"/>
          <ac:picMkLst>
            <pc:docMk/>
            <pc:sldMk cId="2762488633" sldId="269"/>
            <ac:picMk id="14" creationId="{5EE88938-5815-476F-DA1C-6D168F5AD3EE}"/>
          </ac:picMkLst>
        </pc:picChg>
        <pc:cxnChg chg="del">
          <ac:chgData name="Aranzazu Gil Casadomet" userId="815a00e3-a15e-46d9-8b99-407c2a6543e9" providerId="ADAL" clId="{D56F8D00-B45B-4B68-828D-B7EF35A07472}" dt="2026-06-17T10:35:22.529" v="267" actId="478"/>
          <ac:cxnSpMkLst>
            <pc:docMk/>
            <pc:sldMk cId="2762488633" sldId="269"/>
            <ac:cxnSpMk id="5" creationId="{72AED831-D6F2-4AAD-B697-067DCFC61A05}"/>
          </ac:cxnSpMkLst>
        </pc:cxnChg>
        <pc:cxnChg chg="add mod">
          <ac:chgData name="Aranzazu Gil Casadomet" userId="815a00e3-a15e-46d9-8b99-407c2a6543e9" providerId="ADAL" clId="{D56F8D00-B45B-4B68-828D-B7EF35A07472}" dt="2026-06-17T10:35:28.417" v="271"/>
          <ac:cxnSpMkLst>
            <pc:docMk/>
            <pc:sldMk cId="2762488633" sldId="269"/>
            <ac:cxnSpMk id="9" creationId="{542B6C33-F023-3F9B-3927-05424E3B51E8}"/>
          </ac:cxnSpMkLst>
        </pc:cxnChg>
      </pc:sldChg>
      <pc:sldChg chg="addSp delSp modSp add mod modTransition modAnim">
        <pc:chgData name="Aranzazu Gil Casadomet" userId="815a00e3-a15e-46d9-8b99-407c2a6543e9" providerId="ADAL" clId="{D56F8D00-B45B-4B68-828D-B7EF35A07472}" dt="2026-06-18T11:52:03.417" v="864"/>
        <pc:sldMkLst>
          <pc:docMk/>
          <pc:sldMk cId="3010537478" sldId="273"/>
        </pc:sldMkLst>
        <pc:spChg chg="mod">
          <ac:chgData name="Aranzazu Gil Casadomet" userId="815a00e3-a15e-46d9-8b99-407c2a6543e9" providerId="ADAL" clId="{D56F8D00-B45B-4B68-828D-B7EF35A07472}" dt="2026-06-18T10:01:02.484" v="800" actId="1076"/>
          <ac:spMkLst>
            <pc:docMk/>
            <pc:sldMk cId="3010537478" sldId="273"/>
            <ac:spMk id="6" creationId="{C0AD8082-8A24-46F4-A888-67EB0D0B973C}"/>
          </ac:spMkLst>
        </pc:spChg>
        <pc:spChg chg="mod">
          <ac:chgData name="Aranzazu Gil Casadomet" userId="815a00e3-a15e-46d9-8b99-407c2a6543e9" providerId="ADAL" clId="{D56F8D00-B45B-4B68-828D-B7EF35A07472}" dt="2026-06-18T09:52:17.855" v="705" actId="1076"/>
          <ac:spMkLst>
            <pc:docMk/>
            <pc:sldMk cId="3010537478" sldId="273"/>
            <ac:spMk id="7" creationId="{921C59EB-915C-46E5-A3EB-95202A6D625B}"/>
          </ac:spMkLst>
        </pc:spChg>
        <pc:spChg chg="del mod">
          <ac:chgData name="Aranzazu Gil Casadomet" userId="815a00e3-a15e-46d9-8b99-407c2a6543e9" providerId="ADAL" clId="{D56F8D00-B45B-4B68-828D-B7EF35A07472}" dt="2026-06-17T10:37:30.129" v="299" actId="478"/>
          <ac:spMkLst>
            <pc:docMk/>
            <pc:sldMk cId="3010537478" sldId="273"/>
            <ac:spMk id="8" creationId="{AE57AF35-525E-C21A-CB16-62837ABCB694}"/>
          </ac:spMkLst>
        </pc:spChg>
        <pc:picChg chg="del">
          <ac:chgData name="Aranzazu Gil Casadomet" userId="815a00e3-a15e-46d9-8b99-407c2a6543e9" providerId="ADAL" clId="{D56F8D00-B45B-4B68-828D-B7EF35A07472}" dt="2026-06-17T10:37:32.756" v="301" actId="478"/>
          <ac:picMkLst>
            <pc:docMk/>
            <pc:sldMk cId="3010537478" sldId="273"/>
            <ac:picMk id="2" creationId="{1D90F125-4BC0-2A8E-9545-32BF0FFB37DE}"/>
          </ac:picMkLst>
        </pc:picChg>
        <pc:picChg chg="add del mod">
          <ac:chgData name="Aranzazu Gil Casadomet" userId="815a00e3-a15e-46d9-8b99-407c2a6543e9" providerId="ADAL" clId="{D56F8D00-B45B-4B68-828D-B7EF35A07472}" dt="2026-06-18T11:22:29.086" v="823"/>
          <ac:picMkLst>
            <pc:docMk/>
            <pc:sldMk cId="3010537478" sldId="273"/>
            <ac:picMk id="5" creationId="{6397F3EE-5DB3-65F4-8963-F7FF13F1A4CD}"/>
          </ac:picMkLst>
        </pc:picChg>
        <pc:picChg chg="del">
          <ac:chgData name="Aranzazu Gil Casadomet" userId="815a00e3-a15e-46d9-8b99-407c2a6543e9" providerId="ADAL" clId="{D56F8D00-B45B-4B68-828D-B7EF35A07472}" dt="2026-06-17T10:37:27.502" v="298" actId="478"/>
          <ac:picMkLst>
            <pc:docMk/>
            <pc:sldMk cId="3010537478" sldId="273"/>
            <ac:picMk id="9" creationId="{DC16C156-2AF7-FFA7-5E51-423ECD661B94}"/>
          </ac:picMkLst>
        </pc:picChg>
        <pc:picChg chg="add mod">
          <ac:chgData name="Aranzazu Gil Casadomet" userId="815a00e3-a15e-46d9-8b99-407c2a6543e9" providerId="ADAL" clId="{D56F8D00-B45B-4B68-828D-B7EF35A07472}" dt="2026-06-17T10:37:39.833" v="303"/>
          <ac:picMkLst>
            <pc:docMk/>
            <pc:sldMk cId="3010537478" sldId="273"/>
            <ac:picMk id="10" creationId="{17FD7837-DEBD-DB60-FF06-FBA7AA129BAA}"/>
          </ac:picMkLst>
        </pc:picChg>
        <pc:picChg chg="add mod">
          <ac:chgData name="Aranzazu Gil Casadomet" userId="815a00e3-a15e-46d9-8b99-407c2a6543e9" providerId="ADAL" clId="{D56F8D00-B45B-4B68-828D-B7EF35A07472}" dt="2026-06-17T10:37:39.833" v="303"/>
          <ac:picMkLst>
            <pc:docMk/>
            <pc:sldMk cId="3010537478" sldId="273"/>
            <ac:picMk id="12" creationId="{97A6FF4A-18D0-6433-39DE-5C2623EDA890}"/>
          </ac:picMkLst>
        </pc:picChg>
        <pc:picChg chg="add del mod ord">
          <ac:chgData name="Aranzazu Gil Casadomet" userId="815a00e3-a15e-46d9-8b99-407c2a6543e9" providerId="ADAL" clId="{D56F8D00-B45B-4B68-828D-B7EF35A07472}" dt="2026-06-18T11:35:34.739" v="845"/>
          <ac:picMkLst>
            <pc:docMk/>
            <pc:sldMk cId="3010537478" sldId="273"/>
            <ac:picMk id="13" creationId="{80283A11-A90C-D614-D425-090A7592C1C4}"/>
          </ac:picMkLst>
        </pc:picChg>
        <pc:picChg chg="add del mod">
          <ac:chgData name="Aranzazu Gil Casadomet" userId="815a00e3-a15e-46d9-8b99-407c2a6543e9" providerId="ADAL" clId="{D56F8D00-B45B-4B68-828D-B7EF35A07472}" dt="2026-06-18T11:43:31.879" v="860"/>
          <ac:picMkLst>
            <pc:docMk/>
            <pc:sldMk cId="3010537478" sldId="273"/>
            <ac:picMk id="14" creationId="{E1E7A05D-F489-051C-330B-4BD9F261CFC5}"/>
          </ac:picMkLst>
        </pc:picChg>
        <pc:picChg chg="add del mod ord">
          <ac:chgData name="Aranzazu Gil Casadomet" userId="815a00e3-a15e-46d9-8b99-407c2a6543e9" providerId="ADAL" clId="{D56F8D00-B45B-4B68-828D-B7EF35A07472}" dt="2026-06-18T11:52:03.417" v="864"/>
          <ac:picMkLst>
            <pc:docMk/>
            <pc:sldMk cId="3010537478" sldId="273"/>
            <ac:picMk id="15" creationId="{5D082C4C-D440-FCE7-82DB-1ED52C185B39}"/>
          </ac:picMkLst>
        </pc:picChg>
        <pc:picChg chg="add mod">
          <ac:chgData name="Aranzazu Gil Casadomet" userId="815a00e3-a15e-46d9-8b99-407c2a6543e9" providerId="ADAL" clId="{D56F8D00-B45B-4B68-828D-B7EF35A07472}" dt="2026-06-18T11:52:03.417" v="864"/>
          <ac:picMkLst>
            <pc:docMk/>
            <pc:sldMk cId="3010537478" sldId="273"/>
            <ac:picMk id="16" creationId="{2EE0D599-D9D2-41B9-625F-2F652EE40C96}"/>
          </ac:picMkLst>
        </pc:picChg>
        <pc:cxnChg chg="del">
          <ac:chgData name="Aranzazu Gil Casadomet" userId="815a00e3-a15e-46d9-8b99-407c2a6543e9" providerId="ADAL" clId="{D56F8D00-B45B-4B68-828D-B7EF35A07472}" dt="2026-06-17T10:37:31.530" v="300" actId="478"/>
          <ac:cxnSpMkLst>
            <pc:docMk/>
            <pc:sldMk cId="3010537478" sldId="273"/>
            <ac:cxnSpMk id="5" creationId="{72AED831-D6F2-4AAD-B697-067DCFC61A05}"/>
          </ac:cxnSpMkLst>
        </pc:cxnChg>
        <pc:cxnChg chg="add mod">
          <ac:chgData name="Aranzazu Gil Casadomet" userId="815a00e3-a15e-46d9-8b99-407c2a6543e9" providerId="ADAL" clId="{D56F8D00-B45B-4B68-828D-B7EF35A07472}" dt="2026-06-17T10:37:39.833" v="303"/>
          <ac:cxnSpMkLst>
            <pc:docMk/>
            <pc:sldMk cId="3010537478" sldId="273"/>
            <ac:cxnSpMk id="11" creationId="{74AF474D-9790-341C-3243-C6F0BF4CF9AE}"/>
          </ac:cxnSpMkLst>
        </pc:cxnChg>
      </pc:sldChg>
      <pc:sldChg chg="addSp delSp modSp add mod modTransition delAnim modAnim">
        <pc:chgData name="Aranzazu Gil Casadomet" userId="815a00e3-a15e-46d9-8b99-407c2a6543e9" providerId="ADAL" clId="{D56F8D00-B45B-4B68-828D-B7EF35A07472}" dt="2026-06-18T12:19:44.125" v="878" actId="20577"/>
        <pc:sldMkLst>
          <pc:docMk/>
          <pc:sldMk cId="4263088807" sldId="277"/>
        </pc:sldMkLst>
        <pc:spChg chg="mod">
          <ac:chgData name="Aranzazu Gil Casadomet" userId="815a00e3-a15e-46d9-8b99-407c2a6543e9" providerId="ADAL" clId="{D56F8D00-B45B-4B68-828D-B7EF35A07472}" dt="2026-06-18T10:00:09.562" v="792" actId="1076"/>
          <ac:spMkLst>
            <pc:docMk/>
            <pc:sldMk cId="4263088807" sldId="277"/>
            <ac:spMk id="2" creationId="{8415F4D8-75A8-4665-A163-EE1C14C7AE4C}"/>
          </ac:spMkLst>
        </pc:spChg>
        <pc:spChg chg="del mod">
          <ac:chgData name="Aranzazu Gil Casadomet" userId="815a00e3-a15e-46d9-8b99-407c2a6543e9" providerId="ADAL" clId="{D56F8D00-B45B-4B68-828D-B7EF35A07472}" dt="2026-06-17T11:00:07.571" v="633" actId="478"/>
          <ac:spMkLst>
            <pc:docMk/>
            <pc:sldMk cId="4263088807" sldId="277"/>
            <ac:spMk id="5" creationId="{A48187C9-6AA2-C375-0058-DC4BA177C36D}"/>
          </ac:spMkLst>
        </pc:spChg>
        <pc:spChg chg="mod">
          <ac:chgData name="Aranzazu Gil Casadomet" userId="815a00e3-a15e-46d9-8b99-407c2a6543e9" providerId="ADAL" clId="{D56F8D00-B45B-4B68-828D-B7EF35A07472}" dt="2026-06-18T12:19:44.125" v="878" actId="20577"/>
          <ac:spMkLst>
            <pc:docMk/>
            <pc:sldMk cId="4263088807" sldId="277"/>
            <ac:spMk id="9" creationId="{8C79A302-3F2D-4B92-91C4-A0D5EA516CB6}"/>
          </ac:spMkLst>
        </pc:spChg>
        <pc:spChg chg="del mod">
          <ac:chgData name="Aranzazu Gil Casadomet" userId="815a00e3-a15e-46d9-8b99-407c2a6543e9" providerId="ADAL" clId="{D56F8D00-B45B-4B68-828D-B7EF35A07472}" dt="2026-06-17T11:00:07.571" v="633" actId="478"/>
          <ac:spMkLst>
            <pc:docMk/>
            <pc:sldMk cId="4263088807" sldId="277"/>
            <ac:spMk id="11" creationId="{B4C97FAD-7882-4917-8D92-E9EB5410ECD4}"/>
          </ac:spMkLst>
        </pc:spChg>
        <pc:spChg chg="del mod">
          <ac:chgData name="Aranzazu Gil Casadomet" userId="815a00e3-a15e-46d9-8b99-407c2a6543e9" providerId="ADAL" clId="{D56F8D00-B45B-4B68-828D-B7EF35A07472}" dt="2026-06-17T11:00:07.571" v="633" actId="478"/>
          <ac:spMkLst>
            <pc:docMk/>
            <pc:sldMk cId="4263088807" sldId="277"/>
            <ac:spMk id="13" creationId="{725064A0-ABCF-45AE-B040-F49ED0D69263}"/>
          </ac:spMkLst>
        </pc:spChg>
        <pc:spChg chg="del mod">
          <ac:chgData name="Aranzazu Gil Casadomet" userId="815a00e3-a15e-46d9-8b99-407c2a6543e9" providerId="ADAL" clId="{D56F8D00-B45B-4B68-828D-B7EF35A07472}" dt="2026-06-17T11:00:07.571" v="633" actId="478"/>
          <ac:spMkLst>
            <pc:docMk/>
            <pc:sldMk cId="4263088807" sldId="277"/>
            <ac:spMk id="14" creationId="{97FFCDB0-12DD-4B97-8DC8-370A0573AE65}"/>
          </ac:spMkLst>
        </pc:spChg>
        <pc:spChg chg="del mod">
          <ac:chgData name="Aranzazu Gil Casadomet" userId="815a00e3-a15e-46d9-8b99-407c2a6543e9" providerId="ADAL" clId="{D56F8D00-B45B-4B68-828D-B7EF35A07472}" dt="2026-06-17T11:00:07.571" v="633" actId="478"/>
          <ac:spMkLst>
            <pc:docMk/>
            <pc:sldMk cId="4263088807" sldId="277"/>
            <ac:spMk id="16" creationId="{7EA18801-4272-48C3-A494-2248E2FFFF6E}"/>
          </ac:spMkLst>
        </pc:spChg>
        <pc:spChg chg="del mod">
          <ac:chgData name="Aranzazu Gil Casadomet" userId="815a00e3-a15e-46d9-8b99-407c2a6543e9" providerId="ADAL" clId="{D56F8D00-B45B-4B68-828D-B7EF35A07472}" dt="2026-06-17T11:00:07.571" v="633" actId="478"/>
          <ac:spMkLst>
            <pc:docMk/>
            <pc:sldMk cId="4263088807" sldId="277"/>
            <ac:spMk id="18" creationId="{3DA24CDA-FDC5-43F7-BD15-5E03E3AF6C27}"/>
          </ac:spMkLst>
        </pc:spChg>
        <pc:spChg chg="del mod">
          <ac:chgData name="Aranzazu Gil Casadomet" userId="815a00e3-a15e-46d9-8b99-407c2a6543e9" providerId="ADAL" clId="{D56F8D00-B45B-4B68-828D-B7EF35A07472}" dt="2026-06-17T11:00:07.571" v="633" actId="478"/>
          <ac:spMkLst>
            <pc:docMk/>
            <pc:sldMk cId="4263088807" sldId="277"/>
            <ac:spMk id="20" creationId="{972AB7DE-99FB-4CD3-AE23-67C042987799}"/>
          </ac:spMkLst>
        </pc:spChg>
        <pc:spChg chg="del mod">
          <ac:chgData name="Aranzazu Gil Casadomet" userId="815a00e3-a15e-46d9-8b99-407c2a6543e9" providerId="ADAL" clId="{D56F8D00-B45B-4B68-828D-B7EF35A07472}" dt="2026-06-17T11:00:07.571" v="633" actId="478"/>
          <ac:spMkLst>
            <pc:docMk/>
            <pc:sldMk cId="4263088807" sldId="277"/>
            <ac:spMk id="22" creationId="{7AABAE87-82AD-4388-9A51-58856CFDFCBE}"/>
          </ac:spMkLst>
        </pc:spChg>
        <pc:picChg chg="add mod">
          <ac:chgData name="Aranzazu Gil Casadomet" userId="815a00e3-a15e-46d9-8b99-407c2a6543e9" providerId="ADAL" clId="{D56F8D00-B45B-4B68-828D-B7EF35A07472}" dt="2026-06-17T10:31:16.279" v="248"/>
          <ac:picMkLst>
            <pc:docMk/>
            <pc:sldMk cId="4263088807" sldId="277"/>
            <ac:picMk id="3" creationId="{13C9F7B4-EA54-ABEB-0019-93A88621DE2D}"/>
          </ac:picMkLst>
        </pc:picChg>
        <pc:picChg chg="add del mod">
          <ac:chgData name="Aranzazu Gil Casadomet" userId="815a00e3-a15e-46d9-8b99-407c2a6543e9" providerId="ADAL" clId="{D56F8D00-B45B-4B68-828D-B7EF35A07472}" dt="2026-06-18T11:22:29.086" v="823"/>
          <ac:picMkLst>
            <pc:docMk/>
            <pc:sldMk cId="4263088807" sldId="277"/>
            <ac:picMk id="6" creationId="{20DB363F-089C-0AE5-D38E-EC931C7F6A3A}"/>
          </ac:picMkLst>
        </pc:picChg>
        <pc:picChg chg="del">
          <ac:chgData name="Aranzazu Gil Casadomet" userId="815a00e3-a15e-46d9-8b99-407c2a6543e9" providerId="ADAL" clId="{D56F8D00-B45B-4B68-828D-B7EF35A07472}" dt="2026-06-17T10:31:15.851" v="247" actId="478"/>
          <ac:picMkLst>
            <pc:docMk/>
            <pc:sldMk cId="4263088807" sldId="277"/>
            <ac:picMk id="6" creationId="{4243E5C5-6069-726B-1A9E-CF0987540C8B}"/>
          </ac:picMkLst>
        </pc:picChg>
        <pc:picChg chg="add mod">
          <ac:chgData name="Aranzazu Gil Casadomet" userId="815a00e3-a15e-46d9-8b99-407c2a6543e9" providerId="ADAL" clId="{D56F8D00-B45B-4B68-828D-B7EF35A07472}" dt="2026-06-17T10:31:16.279" v="248"/>
          <ac:picMkLst>
            <pc:docMk/>
            <pc:sldMk cId="4263088807" sldId="277"/>
            <ac:picMk id="7" creationId="{601B82CE-036B-3118-5954-0165545B6608}"/>
          </ac:picMkLst>
        </pc:picChg>
        <pc:picChg chg="add del mod ord">
          <ac:chgData name="Aranzazu Gil Casadomet" userId="815a00e3-a15e-46d9-8b99-407c2a6543e9" providerId="ADAL" clId="{D56F8D00-B45B-4B68-828D-B7EF35A07472}" dt="2026-06-18T11:26:22.343" v="827"/>
          <ac:picMkLst>
            <pc:docMk/>
            <pc:sldMk cId="4263088807" sldId="277"/>
            <ac:picMk id="8" creationId="{365A38C3-7634-9936-0F49-801132C63C96}"/>
          </ac:picMkLst>
        </pc:picChg>
        <pc:picChg chg="add del mod">
          <ac:chgData name="Aranzazu Gil Casadomet" userId="815a00e3-a15e-46d9-8b99-407c2a6543e9" providerId="ADAL" clId="{D56F8D00-B45B-4B68-828D-B7EF35A07472}" dt="2026-06-18T11:27:12.102" v="834"/>
          <ac:picMkLst>
            <pc:docMk/>
            <pc:sldMk cId="4263088807" sldId="277"/>
            <ac:picMk id="10" creationId="{4034DA88-D015-BEAF-FC39-186D3A21BBB6}"/>
          </ac:picMkLst>
        </pc:picChg>
        <pc:picChg chg="add del mod ord">
          <ac:chgData name="Aranzazu Gil Casadomet" userId="815a00e3-a15e-46d9-8b99-407c2a6543e9" providerId="ADAL" clId="{D56F8D00-B45B-4B68-828D-B7EF35A07472}" dt="2026-06-18T11:27:41.835" v="835"/>
          <ac:picMkLst>
            <pc:docMk/>
            <pc:sldMk cId="4263088807" sldId="277"/>
            <ac:picMk id="11" creationId="{4DE26A3B-4F74-D9A2-C4AA-FD969910497F}"/>
          </ac:picMkLst>
        </pc:picChg>
        <pc:picChg chg="add del mod">
          <ac:chgData name="Aranzazu Gil Casadomet" userId="815a00e3-a15e-46d9-8b99-407c2a6543e9" providerId="ADAL" clId="{D56F8D00-B45B-4B68-828D-B7EF35A07472}" dt="2026-06-18T11:27:47.026" v="838"/>
          <ac:picMkLst>
            <pc:docMk/>
            <pc:sldMk cId="4263088807" sldId="277"/>
            <ac:picMk id="12" creationId="{F9D2871A-96D3-F774-A510-5E6B87B7D41B}"/>
          </ac:picMkLst>
        </pc:picChg>
        <pc:picChg chg="add del mod ord">
          <ac:chgData name="Aranzazu Gil Casadomet" userId="815a00e3-a15e-46d9-8b99-407c2a6543e9" providerId="ADAL" clId="{D56F8D00-B45B-4B68-828D-B7EF35A07472}" dt="2026-06-18T11:35:34.739" v="845"/>
          <ac:picMkLst>
            <pc:docMk/>
            <pc:sldMk cId="4263088807" sldId="277"/>
            <ac:picMk id="15" creationId="{0F9E5495-4133-14E1-234E-9BFC81BA1F5D}"/>
          </ac:picMkLst>
        </pc:picChg>
        <pc:picChg chg="add del mod">
          <ac:chgData name="Aranzazu Gil Casadomet" userId="815a00e3-a15e-46d9-8b99-407c2a6543e9" providerId="ADAL" clId="{D56F8D00-B45B-4B68-828D-B7EF35A07472}" dt="2026-06-18T11:43:31.879" v="860"/>
          <ac:picMkLst>
            <pc:docMk/>
            <pc:sldMk cId="4263088807" sldId="277"/>
            <ac:picMk id="16" creationId="{7219E9C4-16F6-835E-AE3B-7D75E002B9DA}"/>
          </ac:picMkLst>
        </pc:picChg>
        <pc:picChg chg="add del mod ord">
          <ac:chgData name="Aranzazu Gil Casadomet" userId="815a00e3-a15e-46d9-8b99-407c2a6543e9" providerId="ADAL" clId="{D56F8D00-B45B-4B68-828D-B7EF35A07472}" dt="2026-06-18T11:52:03.417" v="864"/>
          <ac:picMkLst>
            <pc:docMk/>
            <pc:sldMk cId="4263088807" sldId="277"/>
            <ac:picMk id="17" creationId="{8F31CD2B-1D7F-0DEF-A77D-4A74C811F217}"/>
          </ac:picMkLst>
        </pc:picChg>
        <pc:picChg chg="add mod">
          <ac:chgData name="Aranzazu Gil Casadomet" userId="815a00e3-a15e-46d9-8b99-407c2a6543e9" providerId="ADAL" clId="{D56F8D00-B45B-4B68-828D-B7EF35A07472}" dt="2026-06-18T11:52:03.417" v="864"/>
          <ac:picMkLst>
            <pc:docMk/>
            <pc:sldMk cId="4263088807" sldId="277"/>
            <ac:picMk id="18" creationId="{1966CA6E-E57F-5B72-5DB8-508C78D4FE1B}"/>
          </ac:picMkLst>
        </pc:picChg>
        <pc:cxnChg chg="add mod">
          <ac:chgData name="Aranzazu Gil Casadomet" userId="815a00e3-a15e-46d9-8b99-407c2a6543e9" providerId="ADAL" clId="{D56F8D00-B45B-4B68-828D-B7EF35A07472}" dt="2026-06-17T10:31:16.279" v="248"/>
          <ac:cxnSpMkLst>
            <pc:docMk/>
            <pc:sldMk cId="4263088807" sldId="277"/>
            <ac:cxnSpMk id="4" creationId="{285CA144-FF9B-89BB-957A-CC5FAC855C0F}"/>
          </ac:cxnSpMkLst>
        </pc:cxnChg>
        <pc:cxnChg chg="del">
          <ac:chgData name="Aranzazu Gil Casadomet" userId="815a00e3-a15e-46d9-8b99-407c2a6543e9" providerId="ADAL" clId="{D56F8D00-B45B-4B68-828D-B7EF35A07472}" dt="2026-06-17T10:31:14.765" v="246" actId="478"/>
          <ac:cxnSpMkLst>
            <pc:docMk/>
            <pc:sldMk cId="4263088807" sldId="277"/>
            <ac:cxnSpMk id="10" creationId="{FBCB6E4D-FF50-5804-C80B-02184D614298}"/>
          </ac:cxnSpMkLst>
        </pc:cxnChg>
      </pc:sldChg>
      <pc:sldChg chg="addSp delSp modSp add mod modTransition modAnim">
        <pc:chgData name="Aranzazu Gil Casadomet" userId="815a00e3-a15e-46d9-8b99-407c2a6543e9" providerId="ADAL" clId="{D56F8D00-B45B-4B68-828D-B7EF35A07472}" dt="2026-06-18T11:56:58.009" v="866" actId="114"/>
        <pc:sldMkLst>
          <pc:docMk/>
          <pc:sldMk cId="34564698" sldId="280"/>
        </pc:sldMkLst>
        <pc:spChg chg="add">
          <ac:chgData name="Aranzazu Gil Casadomet" userId="815a00e3-a15e-46d9-8b99-407c2a6543e9" providerId="ADAL" clId="{D56F8D00-B45B-4B68-828D-B7EF35A07472}" dt="2026-06-17T10:41:51.411" v="329"/>
          <ac:spMkLst>
            <pc:docMk/>
            <pc:sldMk cId="34564698" sldId="280"/>
            <ac:spMk id="5" creationId="{B0481B88-2E47-126D-D8AC-B5EE68755BFA}"/>
          </ac:spMkLst>
        </pc:spChg>
        <pc:spChg chg="mod">
          <ac:chgData name="Aranzazu Gil Casadomet" userId="815a00e3-a15e-46d9-8b99-407c2a6543e9" providerId="ADAL" clId="{D56F8D00-B45B-4B68-828D-B7EF35A07472}" dt="2026-06-18T10:01:11.453" v="801" actId="1076"/>
          <ac:spMkLst>
            <pc:docMk/>
            <pc:sldMk cId="34564698" sldId="280"/>
            <ac:spMk id="8" creationId="{D618091F-3F64-4E93-95ED-67A42A032DA7}"/>
          </ac:spMkLst>
        </pc:spChg>
        <pc:spChg chg="mod">
          <ac:chgData name="Aranzazu Gil Casadomet" userId="815a00e3-a15e-46d9-8b99-407c2a6543e9" providerId="ADAL" clId="{D56F8D00-B45B-4B68-828D-B7EF35A07472}" dt="2026-06-18T11:56:58.009" v="866" actId="114"/>
          <ac:spMkLst>
            <pc:docMk/>
            <pc:sldMk cId="34564698" sldId="280"/>
            <ac:spMk id="10" creationId="{70047DD9-5C56-4C70-936E-8D98DC610A70}"/>
          </ac:spMkLst>
        </pc:spChg>
        <pc:picChg chg="add mod">
          <ac:chgData name="Aranzazu Gil Casadomet" userId="815a00e3-a15e-46d9-8b99-407c2a6543e9" providerId="ADAL" clId="{D56F8D00-B45B-4B68-828D-B7EF35A07472}" dt="2026-06-17T10:29:27.168" v="207"/>
          <ac:picMkLst>
            <pc:docMk/>
            <pc:sldMk cId="34564698" sldId="280"/>
            <ac:picMk id="2" creationId="{819A55D9-6805-AA6C-3A64-78079A524A92}"/>
          </ac:picMkLst>
        </pc:picChg>
        <pc:picChg chg="add mod">
          <ac:chgData name="Aranzazu Gil Casadomet" userId="815a00e3-a15e-46d9-8b99-407c2a6543e9" providerId="ADAL" clId="{D56F8D00-B45B-4B68-828D-B7EF35A07472}" dt="2026-06-17T10:29:27.168" v="207"/>
          <ac:picMkLst>
            <pc:docMk/>
            <pc:sldMk cId="34564698" sldId="280"/>
            <ac:picMk id="4" creationId="{CBBB76A2-687B-8149-15F1-FE237F458930}"/>
          </ac:picMkLst>
        </pc:picChg>
        <pc:picChg chg="del">
          <ac:chgData name="Aranzazu Gil Casadomet" userId="815a00e3-a15e-46d9-8b99-407c2a6543e9" providerId="ADAL" clId="{D56F8D00-B45B-4B68-828D-B7EF35A07472}" dt="2026-06-17T10:29:03.111" v="203" actId="478"/>
          <ac:picMkLst>
            <pc:docMk/>
            <pc:sldMk cId="34564698" sldId="280"/>
            <ac:picMk id="6" creationId="{10BC0BC8-63F6-1857-7850-DC12D78BDC49}"/>
          </ac:picMkLst>
        </pc:picChg>
        <pc:picChg chg="add del mod">
          <ac:chgData name="Aranzazu Gil Casadomet" userId="815a00e3-a15e-46d9-8b99-407c2a6543e9" providerId="ADAL" clId="{D56F8D00-B45B-4B68-828D-B7EF35A07472}" dt="2026-06-18T11:43:31.879" v="860"/>
          <ac:picMkLst>
            <pc:docMk/>
            <pc:sldMk cId="34564698" sldId="280"/>
            <ac:picMk id="6" creationId="{FEC8B2CF-33B5-6269-384B-12B5125D7992}"/>
          </ac:picMkLst>
        </pc:picChg>
        <pc:picChg chg="add del mod ord">
          <ac:chgData name="Aranzazu Gil Casadomet" userId="815a00e3-a15e-46d9-8b99-407c2a6543e9" providerId="ADAL" clId="{D56F8D00-B45B-4B68-828D-B7EF35A07472}" dt="2026-06-18T11:52:03.417" v="864"/>
          <ac:picMkLst>
            <pc:docMk/>
            <pc:sldMk cId="34564698" sldId="280"/>
            <ac:picMk id="7" creationId="{BC1E2767-5FDD-5C65-95F1-BB5B9682F84A}"/>
          </ac:picMkLst>
        </pc:picChg>
        <pc:picChg chg="add mod">
          <ac:chgData name="Aranzazu Gil Casadomet" userId="815a00e3-a15e-46d9-8b99-407c2a6543e9" providerId="ADAL" clId="{D56F8D00-B45B-4B68-828D-B7EF35A07472}" dt="2026-06-18T11:52:03.417" v="864"/>
          <ac:picMkLst>
            <pc:docMk/>
            <pc:sldMk cId="34564698" sldId="280"/>
            <ac:picMk id="9" creationId="{5067182E-DD13-D6F0-8D43-FC876C387C36}"/>
          </ac:picMkLst>
        </pc:picChg>
        <pc:cxnChg chg="add mod">
          <ac:chgData name="Aranzazu Gil Casadomet" userId="815a00e3-a15e-46d9-8b99-407c2a6543e9" providerId="ADAL" clId="{D56F8D00-B45B-4B68-828D-B7EF35A07472}" dt="2026-06-17T10:29:27.168" v="207"/>
          <ac:cxnSpMkLst>
            <pc:docMk/>
            <pc:sldMk cId="34564698" sldId="280"/>
            <ac:cxnSpMk id="3" creationId="{7D391FC9-AF80-B603-9777-ECCE35150BB5}"/>
          </ac:cxnSpMkLst>
        </pc:cxnChg>
        <pc:cxnChg chg="del">
          <ac:chgData name="Aranzazu Gil Casadomet" userId="815a00e3-a15e-46d9-8b99-407c2a6543e9" providerId="ADAL" clId="{D56F8D00-B45B-4B68-828D-B7EF35A07472}" dt="2026-06-17T10:29:03.111" v="203" actId="478"/>
          <ac:cxnSpMkLst>
            <pc:docMk/>
            <pc:sldMk cId="34564698" sldId="280"/>
            <ac:cxnSpMk id="9" creationId="{9B47A9AC-04AB-936E-0DF5-A7FB8078DE7D}"/>
          </ac:cxnSpMkLst>
        </pc:cxnChg>
      </pc:sldChg>
      <pc:sldChg chg="addSp delSp modSp add mod modTransition">
        <pc:chgData name="Aranzazu Gil Casadomet" userId="815a00e3-a15e-46d9-8b99-407c2a6543e9" providerId="ADAL" clId="{D56F8D00-B45B-4B68-828D-B7EF35A07472}" dt="2026-06-18T11:52:03.417" v="864"/>
        <pc:sldMkLst>
          <pc:docMk/>
          <pc:sldMk cId="1055575494" sldId="283"/>
        </pc:sldMkLst>
        <pc:spChg chg="add">
          <ac:chgData name="Aranzazu Gil Casadomet" userId="815a00e3-a15e-46d9-8b99-407c2a6543e9" providerId="ADAL" clId="{D56F8D00-B45B-4B68-828D-B7EF35A07472}" dt="2026-06-17T10:47:52.672" v="528"/>
          <ac:spMkLst>
            <pc:docMk/>
            <pc:sldMk cId="1055575494" sldId="283"/>
            <ac:spMk id="5" creationId="{C4CCD48C-D22C-9BBA-1386-CBDEABB4A2BA}"/>
          </ac:spMkLst>
        </pc:spChg>
        <pc:spChg chg="del mod">
          <ac:chgData name="Aranzazu Gil Casadomet" userId="815a00e3-a15e-46d9-8b99-407c2a6543e9" providerId="ADAL" clId="{D56F8D00-B45B-4B68-828D-B7EF35A07472}" dt="2026-06-17T10:30:25.400" v="238" actId="478"/>
          <ac:spMkLst>
            <pc:docMk/>
            <pc:sldMk cId="1055575494" sldId="283"/>
            <ac:spMk id="9" creationId="{5D4C4D00-C594-194E-1826-4C2722CE6F1D}"/>
          </ac:spMkLst>
        </pc:spChg>
        <pc:spChg chg="mod">
          <ac:chgData name="Aranzazu Gil Casadomet" userId="815a00e3-a15e-46d9-8b99-407c2a6543e9" providerId="ADAL" clId="{D56F8D00-B45B-4B68-828D-B7EF35A07472}" dt="2026-06-18T10:01:50.390" v="806" actId="20577"/>
          <ac:spMkLst>
            <pc:docMk/>
            <pc:sldMk cId="1055575494" sldId="283"/>
            <ac:spMk id="12" creationId="{CBEB6B83-77B1-45FE-AA38-3B655BCB4487}"/>
          </ac:spMkLst>
        </pc:spChg>
        <pc:spChg chg="mod">
          <ac:chgData name="Aranzazu Gil Casadomet" userId="815a00e3-a15e-46d9-8b99-407c2a6543e9" providerId="ADAL" clId="{D56F8D00-B45B-4B68-828D-B7EF35A07472}" dt="2026-06-18T09:58:46.502" v="777" actId="207"/>
          <ac:spMkLst>
            <pc:docMk/>
            <pc:sldMk cId="1055575494" sldId="283"/>
            <ac:spMk id="13" creationId="{807F45D4-F95F-4CDE-9348-301087A0A1D6}"/>
          </ac:spMkLst>
        </pc:spChg>
        <pc:picChg chg="add mod">
          <ac:chgData name="Aranzazu Gil Casadomet" userId="815a00e3-a15e-46d9-8b99-407c2a6543e9" providerId="ADAL" clId="{D56F8D00-B45B-4B68-828D-B7EF35A07472}" dt="2026-06-17T10:31:03.349" v="245"/>
          <ac:picMkLst>
            <pc:docMk/>
            <pc:sldMk cId="1055575494" sldId="283"/>
            <ac:picMk id="2" creationId="{62640955-A279-BAB3-F63A-1A1C1C0AB3AE}"/>
          </ac:picMkLst>
        </pc:picChg>
        <pc:picChg chg="add mod">
          <ac:chgData name="Aranzazu Gil Casadomet" userId="815a00e3-a15e-46d9-8b99-407c2a6543e9" providerId="ADAL" clId="{D56F8D00-B45B-4B68-828D-B7EF35A07472}" dt="2026-06-17T10:31:03.349" v="245"/>
          <ac:picMkLst>
            <pc:docMk/>
            <pc:sldMk cId="1055575494" sldId="283"/>
            <ac:picMk id="4" creationId="{39080AE8-A74E-EAA1-5CDB-1509705F4939}"/>
          </ac:picMkLst>
        </pc:picChg>
        <pc:picChg chg="add mod">
          <ac:chgData name="Aranzazu Gil Casadomet" userId="815a00e3-a15e-46d9-8b99-407c2a6543e9" providerId="ADAL" clId="{D56F8D00-B45B-4B68-828D-B7EF35A07472}" dt="2026-06-18T11:52:03.417" v="864"/>
          <ac:picMkLst>
            <pc:docMk/>
            <pc:sldMk cId="1055575494" sldId="283"/>
            <ac:picMk id="6" creationId="{34112AB7-ACC7-0024-CCC6-FBD826F3523C}"/>
          </ac:picMkLst>
        </pc:picChg>
        <pc:picChg chg="del">
          <ac:chgData name="Aranzazu Gil Casadomet" userId="815a00e3-a15e-46d9-8b99-407c2a6543e9" providerId="ADAL" clId="{D56F8D00-B45B-4B68-828D-B7EF35A07472}" dt="2026-06-17T10:31:02.831" v="244" actId="478"/>
          <ac:picMkLst>
            <pc:docMk/>
            <pc:sldMk cId="1055575494" sldId="283"/>
            <ac:picMk id="6" creationId="{6CC416E1-59A1-5A1C-3005-48B3C459797A}"/>
          </ac:picMkLst>
        </pc:picChg>
        <pc:cxnChg chg="add mod">
          <ac:chgData name="Aranzazu Gil Casadomet" userId="815a00e3-a15e-46d9-8b99-407c2a6543e9" providerId="ADAL" clId="{D56F8D00-B45B-4B68-828D-B7EF35A07472}" dt="2026-06-17T10:31:03.349" v="245"/>
          <ac:cxnSpMkLst>
            <pc:docMk/>
            <pc:sldMk cId="1055575494" sldId="283"/>
            <ac:cxnSpMk id="3" creationId="{0FDF91D8-FFAD-54E3-E0F1-A9BC6E5B8E77}"/>
          </ac:cxnSpMkLst>
        </pc:cxnChg>
        <pc:cxnChg chg="del">
          <ac:chgData name="Aranzazu Gil Casadomet" userId="815a00e3-a15e-46d9-8b99-407c2a6543e9" providerId="ADAL" clId="{D56F8D00-B45B-4B68-828D-B7EF35A07472}" dt="2026-06-17T10:31:01.636" v="243" actId="478"/>
          <ac:cxnSpMkLst>
            <pc:docMk/>
            <pc:sldMk cId="1055575494" sldId="283"/>
            <ac:cxnSpMk id="8" creationId="{9A492DDA-C0F8-D2FD-92FB-48DAAF8DC6EE}"/>
          </ac:cxnSpMkLst>
        </pc:cxnChg>
      </pc:sldChg>
      <pc:sldChg chg="addSp delSp modSp add mod modTransition modAnim">
        <pc:chgData name="Aranzazu Gil Casadomet" userId="815a00e3-a15e-46d9-8b99-407c2a6543e9" providerId="ADAL" clId="{D56F8D00-B45B-4B68-828D-B7EF35A07472}" dt="2026-06-18T11:52:03.417" v="864"/>
        <pc:sldMkLst>
          <pc:docMk/>
          <pc:sldMk cId="2457819290" sldId="285"/>
        </pc:sldMkLst>
        <pc:spChg chg="mod">
          <ac:chgData name="Aranzazu Gil Casadomet" userId="815a00e3-a15e-46d9-8b99-407c2a6543e9" providerId="ADAL" clId="{D56F8D00-B45B-4B68-828D-B7EF35A07472}" dt="2026-06-18T10:00:49.062" v="797" actId="1076"/>
          <ac:spMkLst>
            <pc:docMk/>
            <pc:sldMk cId="2457819290" sldId="285"/>
            <ac:spMk id="7" creationId="{72012928-59A2-4174-B41C-FC22BC6A3C38}"/>
          </ac:spMkLst>
        </pc:spChg>
        <pc:spChg chg="mod">
          <ac:chgData name="Aranzazu Gil Casadomet" userId="815a00e3-a15e-46d9-8b99-407c2a6543e9" providerId="ADAL" clId="{D56F8D00-B45B-4B68-828D-B7EF35A07472}" dt="2026-06-18T09:56:03.484" v="747" actId="2711"/>
          <ac:spMkLst>
            <pc:docMk/>
            <pc:sldMk cId="2457819290" sldId="285"/>
            <ac:spMk id="11" creationId="{B4F1BF01-7B6F-42FD-A78B-01D124FDB4B2}"/>
          </ac:spMkLst>
        </pc:spChg>
        <pc:spChg chg="mod">
          <ac:chgData name="Aranzazu Gil Casadomet" userId="815a00e3-a15e-46d9-8b99-407c2a6543e9" providerId="ADAL" clId="{D56F8D00-B45B-4B68-828D-B7EF35A07472}" dt="2026-06-17T10:27:09.708" v="172"/>
          <ac:spMkLst>
            <pc:docMk/>
            <pc:sldMk cId="2457819290" sldId="285"/>
            <ac:spMk id="12" creationId="{96E04E08-8E92-4764-8790-47924CA8C8E3}"/>
          </ac:spMkLst>
        </pc:spChg>
        <pc:spChg chg="mod">
          <ac:chgData name="Aranzazu Gil Casadomet" userId="815a00e3-a15e-46d9-8b99-407c2a6543e9" providerId="ADAL" clId="{D56F8D00-B45B-4B68-828D-B7EF35A07472}" dt="2026-06-17T10:27:23.612" v="176" actId="1076"/>
          <ac:spMkLst>
            <pc:docMk/>
            <pc:sldMk cId="2457819290" sldId="285"/>
            <ac:spMk id="13" creationId="{3B4FF7FD-3B9B-4E94-9B72-62850DB2DA0A}"/>
          </ac:spMkLst>
        </pc:spChg>
        <pc:spChg chg="mod">
          <ac:chgData name="Aranzazu Gil Casadomet" userId="815a00e3-a15e-46d9-8b99-407c2a6543e9" providerId="ADAL" clId="{D56F8D00-B45B-4B68-828D-B7EF35A07472}" dt="2026-06-18T09:51:47.438" v="701" actId="1076"/>
          <ac:spMkLst>
            <pc:docMk/>
            <pc:sldMk cId="2457819290" sldId="285"/>
            <ac:spMk id="14" creationId="{2448FB80-8904-432D-BA81-0787A16741AD}"/>
          </ac:spMkLst>
        </pc:spChg>
        <pc:spChg chg="mod">
          <ac:chgData name="Aranzazu Gil Casadomet" userId="815a00e3-a15e-46d9-8b99-407c2a6543e9" providerId="ADAL" clId="{D56F8D00-B45B-4B68-828D-B7EF35A07472}" dt="2026-06-18T09:56:39.327" v="756" actId="1076"/>
          <ac:spMkLst>
            <pc:docMk/>
            <pc:sldMk cId="2457819290" sldId="285"/>
            <ac:spMk id="20" creationId="{5F561BE9-C0BC-4B38-AEC7-7AA1778A1479}"/>
          </ac:spMkLst>
        </pc:spChg>
        <pc:picChg chg="add mod">
          <ac:chgData name="Aranzazu Gil Casadomet" userId="815a00e3-a15e-46d9-8b99-407c2a6543e9" providerId="ADAL" clId="{D56F8D00-B45B-4B68-828D-B7EF35A07472}" dt="2026-06-17T10:28:51.585" v="201" actId="1076"/>
          <ac:picMkLst>
            <pc:docMk/>
            <pc:sldMk cId="2457819290" sldId="285"/>
            <ac:picMk id="3" creationId="{0336DE75-C168-AF93-51C0-F1D4D28A3140}"/>
          </ac:picMkLst>
        </pc:picChg>
        <pc:picChg chg="add del mod">
          <ac:chgData name="Aranzazu Gil Casadomet" userId="815a00e3-a15e-46d9-8b99-407c2a6543e9" providerId="ADAL" clId="{D56F8D00-B45B-4B68-828D-B7EF35A07472}" dt="2026-06-18T11:22:29.086" v="823"/>
          <ac:picMkLst>
            <pc:docMk/>
            <pc:sldMk cId="2457819290" sldId="285"/>
            <ac:picMk id="4" creationId="{3F08C7B9-69D1-7886-03B4-BEB3586A4463}"/>
          </ac:picMkLst>
        </pc:picChg>
        <pc:picChg chg="add del mod ord">
          <ac:chgData name="Aranzazu Gil Casadomet" userId="815a00e3-a15e-46d9-8b99-407c2a6543e9" providerId="ADAL" clId="{D56F8D00-B45B-4B68-828D-B7EF35A07472}" dt="2026-06-18T11:26:22.343" v="827"/>
          <ac:picMkLst>
            <pc:docMk/>
            <pc:sldMk cId="2457819290" sldId="285"/>
            <ac:picMk id="5" creationId="{37254760-8062-67E5-9827-04A30284BB9F}"/>
          </ac:picMkLst>
        </pc:picChg>
        <pc:picChg chg="mod">
          <ac:chgData name="Aranzazu Gil Casadomet" userId="815a00e3-a15e-46d9-8b99-407c2a6543e9" providerId="ADAL" clId="{D56F8D00-B45B-4B68-828D-B7EF35A07472}" dt="2026-06-17T10:28:26.865" v="194" actId="1076"/>
          <ac:picMkLst>
            <pc:docMk/>
            <pc:sldMk cId="2457819290" sldId="285"/>
            <ac:picMk id="6" creationId="{B3D60EEC-A7C8-D67E-81AC-AB8AFC88E75C}"/>
          </ac:picMkLst>
        </pc:picChg>
        <pc:picChg chg="add del mod">
          <ac:chgData name="Aranzazu Gil Casadomet" userId="815a00e3-a15e-46d9-8b99-407c2a6543e9" providerId="ADAL" clId="{D56F8D00-B45B-4B68-828D-B7EF35A07472}" dt="2026-06-18T11:27:12.102" v="834"/>
          <ac:picMkLst>
            <pc:docMk/>
            <pc:sldMk cId="2457819290" sldId="285"/>
            <ac:picMk id="8" creationId="{E8BD3085-0BA1-4B5C-7195-F10F53FADDC4}"/>
          </ac:picMkLst>
        </pc:picChg>
        <pc:picChg chg="add del mod ord">
          <ac:chgData name="Aranzazu Gil Casadomet" userId="815a00e3-a15e-46d9-8b99-407c2a6543e9" providerId="ADAL" clId="{D56F8D00-B45B-4B68-828D-B7EF35A07472}" dt="2026-06-18T11:35:34.739" v="845"/>
          <ac:picMkLst>
            <pc:docMk/>
            <pc:sldMk cId="2457819290" sldId="285"/>
            <ac:picMk id="10" creationId="{F397EB61-1E54-3B41-4D06-410B284702BB}"/>
          </ac:picMkLst>
        </pc:picChg>
        <pc:picChg chg="add del mod">
          <ac:chgData name="Aranzazu Gil Casadomet" userId="815a00e3-a15e-46d9-8b99-407c2a6543e9" providerId="ADAL" clId="{D56F8D00-B45B-4B68-828D-B7EF35A07472}" dt="2026-06-18T11:43:31.879" v="860"/>
          <ac:picMkLst>
            <pc:docMk/>
            <pc:sldMk cId="2457819290" sldId="285"/>
            <ac:picMk id="23" creationId="{1CFBE8E1-D331-4453-4E31-6F1BA05724C8}"/>
          </ac:picMkLst>
        </pc:picChg>
        <pc:picChg chg="add del mod ord">
          <ac:chgData name="Aranzazu Gil Casadomet" userId="815a00e3-a15e-46d9-8b99-407c2a6543e9" providerId="ADAL" clId="{D56F8D00-B45B-4B68-828D-B7EF35A07472}" dt="2026-06-18T11:52:03.417" v="864"/>
          <ac:picMkLst>
            <pc:docMk/>
            <pc:sldMk cId="2457819290" sldId="285"/>
            <ac:picMk id="24" creationId="{84B37858-117D-D991-0722-14281EF2513B}"/>
          </ac:picMkLst>
        </pc:picChg>
        <pc:picChg chg="add mod">
          <ac:chgData name="Aranzazu Gil Casadomet" userId="815a00e3-a15e-46d9-8b99-407c2a6543e9" providerId="ADAL" clId="{D56F8D00-B45B-4B68-828D-B7EF35A07472}" dt="2026-06-18T11:52:03.417" v="864"/>
          <ac:picMkLst>
            <pc:docMk/>
            <pc:sldMk cId="2457819290" sldId="285"/>
            <ac:picMk id="25" creationId="{1EE9E19D-FB61-DC6D-B640-6873F6B43F43}"/>
          </ac:picMkLst>
        </pc:picChg>
        <pc:cxnChg chg="mod">
          <ac:chgData name="Aranzazu Gil Casadomet" userId="815a00e3-a15e-46d9-8b99-407c2a6543e9" providerId="ADAL" clId="{D56F8D00-B45B-4B68-828D-B7EF35A07472}" dt="2026-06-17T10:28:19.070" v="191" actId="208"/>
          <ac:cxnSpMkLst>
            <pc:docMk/>
            <pc:sldMk cId="2457819290" sldId="285"/>
            <ac:cxnSpMk id="9" creationId="{68AE4E4D-98CC-9FBC-70FC-EEEA0ABE5075}"/>
          </ac:cxnSpMkLst>
        </pc:cxnChg>
        <pc:cxnChg chg="mod">
          <ac:chgData name="Aranzazu Gil Casadomet" userId="815a00e3-a15e-46d9-8b99-407c2a6543e9" providerId="ADAL" clId="{D56F8D00-B45B-4B68-828D-B7EF35A07472}" dt="2026-06-18T09:56:39.327" v="756" actId="1076"/>
          <ac:cxnSpMkLst>
            <pc:docMk/>
            <pc:sldMk cId="2457819290" sldId="285"/>
            <ac:cxnSpMk id="21" creationId="{D8975247-96A2-4470-99A5-63A34E52EF85}"/>
          </ac:cxnSpMkLst>
        </pc:cxnChg>
      </pc:sldChg>
      <pc:sldChg chg="addSp delSp modSp add del mod">
        <pc:chgData name="Aranzazu Gil Casadomet" userId="815a00e3-a15e-46d9-8b99-407c2a6543e9" providerId="ADAL" clId="{D56F8D00-B45B-4B68-828D-B7EF35A07472}" dt="2026-06-17T10:34:42.780" v="264" actId="2696"/>
        <pc:sldMkLst>
          <pc:docMk/>
          <pc:sldMk cId="3891894322" sldId="287"/>
        </pc:sldMkLst>
        <pc:picChg chg="add mod">
          <ac:chgData name="Aranzazu Gil Casadomet" userId="815a00e3-a15e-46d9-8b99-407c2a6543e9" providerId="ADAL" clId="{D56F8D00-B45B-4B68-828D-B7EF35A07472}" dt="2026-06-17T10:29:25.822" v="206"/>
          <ac:picMkLst>
            <pc:docMk/>
            <pc:sldMk cId="3891894322" sldId="287"/>
            <ac:picMk id="2" creationId="{CDEA0A33-C776-81BB-FE1B-CF588CFA5B58}"/>
          </ac:picMkLst>
        </pc:picChg>
        <pc:picChg chg="add mod">
          <ac:chgData name="Aranzazu Gil Casadomet" userId="815a00e3-a15e-46d9-8b99-407c2a6543e9" providerId="ADAL" clId="{D56F8D00-B45B-4B68-828D-B7EF35A07472}" dt="2026-06-17T10:29:25.822" v="206"/>
          <ac:picMkLst>
            <pc:docMk/>
            <pc:sldMk cId="3891894322" sldId="287"/>
            <ac:picMk id="4" creationId="{7AA591CC-972A-CC65-78D3-3D7C724C1307}"/>
          </ac:picMkLst>
        </pc:picChg>
        <pc:picChg chg="del">
          <ac:chgData name="Aranzazu Gil Casadomet" userId="815a00e3-a15e-46d9-8b99-407c2a6543e9" providerId="ADAL" clId="{D56F8D00-B45B-4B68-828D-B7EF35A07472}" dt="2026-06-17T10:28:59.301" v="202" actId="478"/>
          <ac:picMkLst>
            <pc:docMk/>
            <pc:sldMk cId="3891894322" sldId="287"/>
            <ac:picMk id="6" creationId="{2338FA09-6103-6341-4F5A-123868E0FC55}"/>
          </ac:picMkLst>
        </pc:picChg>
        <pc:cxnChg chg="add mod">
          <ac:chgData name="Aranzazu Gil Casadomet" userId="815a00e3-a15e-46d9-8b99-407c2a6543e9" providerId="ADAL" clId="{D56F8D00-B45B-4B68-828D-B7EF35A07472}" dt="2026-06-17T10:29:25.822" v="206"/>
          <ac:cxnSpMkLst>
            <pc:docMk/>
            <pc:sldMk cId="3891894322" sldId="287"/>
            <ac:cxnSpMk id="3" creationId="{0536550E-344A-46B5-364D-6CE2CC1A20B5}"/>
          </ac:cxnSpMkLst>
        </pc:cxnChg>
        <pc:cxnChg chg="del">
          <ac:chgData name="Aranzazu Gil Casadomet" userId="815a00e3-a15e-46d9-8b99-407c2a6543e9" providerId="ADAL" clId="{D56F8D00-B45B-4B68-828D-B7EF35A07472}" dt="2026-06-17T10:28:59.301" v="202" actId="478"/>
          <ac:cxnSpMkLst>
            <pc:docMk/>
            <pc:sldMk cId="3891894322" sldId="287"/>
            <ac:cxnSpMk id="9" creationId="{1EC66F9C-5B5A-DB7B-6ECF-77676E74A8D0}"/>
          </ac:cxnSpMkLst>
        </pc:cxnChg>
      </pc:sldChg>
      <pc:sldChg chg="addSp delSp modSp add mod modTransition modAnim">
        <pc:chgData name="Aranzazu Gil Casadomet" userId="815a00e3-a15e-46d9-8b99-407c2a6543e9" providerId="ADAL" clId="{D56F8D00-B45B-4B68-828D-B7EF35A07472}" dt="2026-06-18T11:52:03.417" v="864"/>
        <pc:sldMkLst>
          <pc:docMk/>
          <pc:sldMk cId="2512297797" sldId="288"/>
        </pc:sldMkLst>
        <pc:spChg chg="mod">
          <ac:chgData name="Aranzazu Gil Casadomet" userId="815a00e3-a15e-46d9-8b99-407c2a6543e9" providerId="ADAL" clId="{D56F8D00-B45B-4B68-828D-B7EF35A07472}" dt="2026-06-17T10:44:19.055" v="365"/>
          <ac:spMkLst>
            <pc:docMk/>
            <pc:sldMk cId="2512297797" sldId="288"/>
            <ac:spMk id="8" creationId="{D618091F-3F64-4E93-95ED-67A42A032DA7}"/>
          </ac:spMkLst>
        </pc:spChg>
        <pc:spChg chg="mod">
          <ac:chgData name="Aranzazu Gil Casadomet" userId="815a00e3-a15e-46d9-8b99-407c2a6543e9" providerId="ADAL" clId="{D56F8D00-B45B-4B68-828D-B7EF35A07472}" dt="2026-06-18T10:01:29.355" v="802" actId="113"/>
          <ac:spMkLst>
            <pc:docMk/>
            <pc:sldMk cId="2512297797" sldId="288"/>
            <ac:spMk id="9" creationId="{FE92E1BD-3842-46E5-8602-D8CCCFC05A48}"/>
          </ac:spMkLst>
        </pc:spChg>
        <pc:spChg chg="del">
          <ac:chgData name="Aranzazu Gil Casadomet" userId="815a00e3-a15e-46d9-8b99-407c2a6543e9" providerId="ADAL" clId="{D56F8D00-B45B-4B68-828D-B7EF35A07472}" dt="2026-06-17T10:44:10.701" v="362" actId="478"/>
          <ac:spMkLst>
            <pc:docMk/>
            <pc:sldMk cId="2512297797" sldId="288"/>
            <ac:spMk id="13" creationId="{5B8D1212-929D-4D92-A39E-9C17177DA1B2}"/>
          </ac:spMkLst>
        </pc:spChg>
        <pc:picChg chg="add mod">
          <ac:chgData name="Aranzazu Gil Casadomet" userId="815a00e3-a15e-46d9-8b99-407c2a6543e9" providerId="ADAL" clId="{D56F8D00-B45B-4B68-828D-B7EF35A07472}" dt="2026-06-17T10:29:28.275" v="208"/>
          <ac:picMkLst>
            <pc:docMk/>
            <pc:sldMk cId="2512297797" sldId="288"/>
            <ac:picMk id="2" creationId="{0E24FC80-B86D-5025-4478-60677F15174F}"/>
          </ac:picMkLst>
        </pc:picChg>
        <pc:picChg chg="add mod">
          <ac:chgData name="Aranzazu Gil Casadomet" userId="815a00e3-a15e-46d9-8b99-407c2a6543e9" providerId="ADAL" clId="{D56F8D00-B45B-4B68-828D-B7EF35A07472}" dt="2026-06-17T10:29:28.275" v="208"/>
          <ac:picMkLst>
            <pc:docMk/>
            <pc:sldMk cId="2512297797" sldId="288"/>
            <ac:picMk id="4" creationId="{8AA3C561-0D79-9512-EE48-9785F90E651F}"/>
          </ac:picMkLst>
        </pc:picChg>
        <pc:picChg chg="add del mod">
          <ac:chgData name="Aranzazu Gil Casadomet" userId="815a00e3-a15e-46d9-8b99-407c2a6543e9" providerId="ADAL" clId="{D56F8D00-B45B-4B68-828D-B7EF35A07472}" dt="2026-06-18T11:43:31.879" v="860"/>
          <ac:picMkLst>
            <pc:docMk/>
            <pc:sldMk cId="2512297797" sldId="288"/>
            <ac:picMk id="6" creationId="{AB13B850-7A37-BDC9-3A22-9C33DD9F1865}"/>
          </ac:picMkLst>
        </pc:picChg>
        <pc:picChg chg="del">
          <ac:chgData name="Aranzazu Gil Casadomet" userId="815a00e3-a15e-46d9-8b99-407c2a6543e9" providerId="ADAL" clId="{D56F8D00-B45B-4B68-828D-B7EF35A07472}" dt="2026-06-17T10:29:07.587" v="204" actId="478"/>
          <ac:picMkLst>
            <pc:docMk/>
            <pc:sldMk cId="2512297797" sldId="288"/>
            <ac:picMk id="6" creationId="{DECEEE5E-E658-B36B-4C81-EF0CF14F2055}"/>
          </ac:picMkLst>
        </pc:picChg>
        <pc:picChg chg="add del mod ord">
          <ac:chgData name="Aranzazu Gil Casadomet" userId="815a00e3-a15e-46d9-8b99-407c2a6543e9" providerId="ADAL" clId="{D56F8D00-B45B-4B68-828D-B7EF35A07472}" dt="2026-06-18T11:52:03.417" v="864"/>
          <ac:picMkLst>
            <pc:docMk/>
            <pc:sldMk cId="2512297797" sldId="288"/>
            <ac:picMk id="7" creationId="{DC81CAF0-710A-5A15-2E29-ED6F5DFE4F37}"/>
          </ac:picMkLst>
        </pc:picChg>
        <pc:picChg chg="add mod">
          <ac:chgData name="Aranzazu Gil Casadomet" userId="815a00e3-a15e-46d9-8b99-407c2a6543e9" providerId="ADAL" clId="{D56F8D00-B45B-4B68-828D-B7EF35A07472}" dt="2026-06-18T11:52:03.417" v="864"/>
          <ac:picMkLst>
            <pc:docMk/>
            <pc:sldMk cId="2512297797" sldId="288"/>
            <ac:picMk id="10" creationId="{4984EA30-5E8D-1FB8-48A2-C475DE8A9D44}"/>
          </ac:picMkLst>
        </pc:picChg>
        <pc:cxnChg chg="add mod">
          <ac:chgData name="Aranzazu Gil Casadomet" userId="815a00e3-a15e-46d9-8b99-407c2a6543e9" providerId="ADAL" clId="{D56F8D00-B45B-4B68-828D-B7EF35A07472}" dt="2026-06-17T10:29:28.275" v="208"/>
          <ac:cxnSpMkLst>
            <pc:docMk/>
            <pc:sldMk cId="2512297797" sldId="288"/>
            <ac:cxnSpMk id="3" creationId="{7B62E00B-C1B1-EC81-FD52-405816395E00}"/>
          </ac:cxnSpMkLst>
        </pc:cxnChg>
        <pc:cxnChg chg="del">
          <ac:chgData name="Aranzazu Gil Casadomet" userId="815a00e3-a15e-46d9-8b99-407c2a6543e9" providerId="ADAL" clId="{D56F8D00-B45B-4B68-828D-B7EF35A07472}" dt="2026-06-17T10:29:07.587" v="204" actId="478"/>
          <ac:cxnSpMkLst>
            <pc:docMk/>
            <pc:sldMk cId="2512297797" sldId="288"/>
            <ac:cxnSpMk id="10" creationId="{C536754E-3DC6-7F76-4615-8959BBC3DCE1}"/>
          </ac:cxnSpMkLst>
        </pc:cxnChg>
      </pc:sldChg>
      <pc:sldChg chg="addSp delSp modSp add mod modTransition modAnim">
        <pc:chgData name="Aranzazu Gil Casadomet" userId="815a00e3-a15e-46d9-8b99-407c2a6543e9" providerId="ADAL" clId="{D56F8D00-B45B-4B68-828D-B7EF35A07472}" dt="2026-06-18T11:52:03.417" v="864"/>
        <pc:sldMkLst>
          <pc:docMk/>
          <pc:sldMk cId="1792438472" sldId="289"/>
        </pc:sldMkLst>
        <pc:spChg chg="mod">
          <ac:chgData name="Aranzazu Gil Casadomet" userId="815a00e3-a15e-46d9-8b99-407c2a6543e9" providerId="ADAL" clId="{D56F8D00-B45B-4B68-828D-B7EF35A07472}" dt="2026-06-18T09:57:10.908" v="761" actId="2710"/>
          <ac:spMkLst>
            <pc:docMk/>
            <pc:sldMk cId="1792438472" sldId="289"/>
            <ac:spMk id="13" creationId="{5B8D1212-929D-4D92-A39E-9C17177DA1B2}"/>
          </ac:spMkLst>
        </pc:spChg>
        <pc:picChg chg="add mod">
          <ac:chgData name="Aranzazu Gil Casadomet" userId="815a00e3-a15e-46d9-8b99-407c2a6543e9" providerId="ADAL" clId="{D56F8D00-B45B-4B68-828D-B7EF35A07472}" dt="2026-06-17T10:29:30.449" v="209"/>
          <ac:picMkLst>
            <pc:docMk/>
            <pc:sldMk cId="1792438472" sldId="289"/>
            <ac:picMk id="2" creationId="{928F9339-ECE3-BC78-53CF-7554ADBE4752}"/>
          </ac:picMkLst>
        </pc:picChg>
        <pc:picChg chg="add mod">
          <ac:chgData name="Aranzazu Gil Casadomet" userId="815a00e3-a15e-46d9-8b99-407c2a6543e9" providerId="ADAL" clId="{D56F8D00-B45B-4B68-828D-B7EF35A07472}" dt="2026-06-17T10:29:30.449" v="209"/>
          <ac:picMkLst>
            <pc:docMk/>
            <pc:sldMk cId="1792438472" sldId="289"/>
            <ac:picMk id="4" creationId="{705FF3E1-3241-F581-2F4A-2235F04710DC}"/>
          </ac:picMkLst>
        </pc:picChg>
        <pc:picChg chg="add del mod">
          <ac:chgData name="Aranzazu Gil Casadomet" userId="815a00e3-a15e-46d9-8b99-407c2a6543e9" providerId="ADAL" clId="{D56F8D00-B45B-4B68-828D-B7EF35A07472}" dt="2026-06-18T11:43:31.879" v="860"/>
          <ac:picMkLst>
            <pc:docMk/>
            <pc:sldMk cId="1792438472" sldId="289"/>
            <ac:picMk id="6" creationId="{48441EFC-34D2-4709-0C17-DA52C2D13EB2}"/>
          </ac:picMkLst>
        </pc:picChg>
        <pc:picChg chg="del">
          <ac:chgData name="Aranzazu Gil Casadomet" userId="815a00e3-a15e-46d9-8b99-407c2a6543e9" providerId="ADAL" clId="{D56F8D00-B45B-4B68-828D-B7EF35A07472}" dt="2026-06-17T10:29:10.764" v="205" actId="478"/>
          <ac:picMkLst>
            <pc:docMk/>
            <pc:sldMk cId="1792438472" sldId="289"/>
            <ac:picMk id="6" creationId="{4A5BAD31-35B0-94F3-947B-9DB6E27BD3CD}"/>
          </ac:picMkLst>
        </pc:picChg>
        <pc:picChg chg="add del mod ord">
          <ac:chgData name="Aranzazu Gil Casadomet" userId="815a00e3-a15e-46d9-8b99-407c2a6543e9" providerId="ADAL" clId="{D56F8D00-B45B-4B68-828D-B7EF35A07472}" dt="2026-06-18T11:52:03.417" v="864"/>
          <ac:picMkLst>
            <pc:docMk/>
            <pc:sldMk cId="1792438472" sldId="289"/>
            <ac:picMk id="7" creationId="{234E49A9-700A-DC98-70F8-5CC4132EB446}"/>
          </ac:picMkLst>
        </pc:picChg>
        <pc:picChg chg="add mod">
          <ac:chgData name="Aranzazu Gil Casadomet" userId="815a00e3-a15e-46d9-8b99-407c2a6543e9" providerId="ADAL" clId="{D56F8D00-B45B-4B68-828D-B7EF35A07472}" dt="2026-06-18T11:52:03.417" v="864"/>
          <ac:picMkLst>
            <pc:docMk/>
            <pc:sldMk cId="1792438472" sldId="289"/>
            <ac:picMk id="8" creationId="{A95CD14D-571C-19AB-11B3-40B3A080F6C2}"/>
          </ac:picMkLst>
        </pc:picChg>
        <pc:cxnChg chg="add mod">
          <ac:chgData name="Aranzazu Gil Casadomet" userId="815a00e3-a15e-46d9-8b99-407c2a6543e9" providerId="ADAL" clId="{D56F8D00-B45B-4B68-828D-B7EF35A07472}" dt="2026-06-17T10:29:30.449" v="209"/>
          <ac:cxnSpMkLst>
            <pc:docMk/>
            <pc:sldMk cId="1792438472" sldId="289"/>
            <ac:cxnSpMk id="3" creationId="{46D248C8-85F4-EA25-E294-08B38AF35810}"/>
          </ac:cxnSpMkLst>
        </pc:cxnChg>
        <pc:cxnChg chg="del">
          <ac:chgData name="Aranzazu Gil Casadomet" userId="815a00e3-a15e-46d9-8b99-407c2a6543e9" providerId="ADAL" clId="{D56F8D00-B45B-4B68-828D-B7EF35A07472}" dt="2026-06-17T10:29:10.764" v="205" actId="478"/>
          <ac:cxnSpMkLst>
            <pc:docMk/>
            <pc:sldMk cId="1792438472" sldId="289"/>
            <ac:cxnSpMk id="9" creationId="{7AB3D4D3-42B4-6427-74A3-815CFEBAD36F}"/>
          </ac:cxnSpMkLst>
        </pc:cxnChg>
      </pc:sldChg>
      <pc:sldChg chg="addSp delSp modSp mod modTransition modAnim">
        <pc:chgData name="Aranzazu Gil Casadomet" userId="815a00e3-a15e-46d9-8b99-407c2a6543e9" providerId="ADAL" clId="{D56F8D00-B45B-4B68-828D-B7EF35A07472}" dt="2026-06-18T12:19:39.626" v="876" actId="20577"/>
        <pc:sldMkLst>
          <pc:docMk/>
          <pc:sldMk cId="2768043672" sldId="344"/>
        </pc:sldMkLst>
        <pc:spChg chg="mod">
          <ac:chgData name="Aranzazu Gil Casadomet" userId="815a00e3-a15e-46d9-8b99-407c2a6543e9" providerId="ADAL" clId="{D56F8D00-B45B-4B68-828D-B7EF35A07472}" dt="2026-06-17T10:19:07.675" v="29" actId="20577"/>
          <ac:spMkLst>
            <pc:docMk/>
            <pc:sldMk cId="2768043672" sldId="344"/>
            <ac:spMk id="2" creationId="{8300D7FA-1319-9B02-5624-4AACCB55B682}"/>
          </ac:spMkLst>
        </pc:spChg>
        <pc:spChg chg="mod">
          <ac:chgData name="Aranzazu Gil Casadomet" userId="815a00e3-a15e-46d9-8b99-407c2a6543e9" providerId="ADAL" clId="{D56F8D00-B45B-4B68-828D-B7EF35A07472}" dt="2026-06-18T12:19:39.626" v="876" actId="20577"/>
          <ac:spMkLst>
            <pc:docMk/>
            <pc:sldMk cId="2768043672" sldId="344"/>
            <ac:spMk id="3" creationId="{EB97274E-C53B-71F6-FAFE-C411A5B4AE10}"/>
          </ac:spMkLst>
        </pc:spChg>
        <pc:spChg chg="add mod">
          <ac:chgData name="Aranzazu Gil Casadomet" userId="815a00e3-a15e-46d9-8b99-407c2a6543e9" providerId="ADAL" clId="{D56F8D00-B45B-4B68-828D-B7EF35A07472}" dt="2026-06-18T09:59:30.052" v="783" actId="13900"/>
          <ac:spMkLst>
            <pc:docMk/>
            <pc:sldMk cId="2768043672" sldId="344"/>
            <ac:spMk id="5" creationId="{B5EDE084-1C18-14C0-7C2E-AC111E402082}"/>
          </ac:spMkLst>
        </pc:spChg>
        <pc:spChg chg="add mod">
          <ac:chgData name="Aranzazu Gil Casadomet" userId="815a00e3-a15e-46d9-8b99-407c2a6543e9" providerId="ADAL" clId="{D56F8D00-B45B-4B68-828D-B7EF35A07472}" dt="2026-06-18T10:13:44.030" v="811" actId="1076"/>
          <ac:spMkLst>
            <pc:docMk/>
            <pc:sldMk cId="2768043672" sldId="344"/>
            <ac:spMk id="7" creationId="{5D6CE2C7-9159-863E-D55D-2F1081C62168}"/>
          </ac:spMkLst>
        </pc:spChg>
        <pc:picChg chg="add del mod ord">
          <ac:chgData name="Aranzazu Gil Casadomet" userId="815a00e3-a15e-46d9-8b99-407c2a6543e9" providerId="ADAL" clId="{D56F8D00-B45B-4B68-828D-B7EF35A07472}" dt="2026-06-18T11:22:26.046" v="815"/>
          <ac:picMkLst>
            <pc:docMk/>
            <pc:sldMk cId="2768043672" sldId="344"/>
            <ac:picMk id="9" creationId="{0D2D7660-FC21-D421-2C10-39AABE4FC9FC}"/>
          </ac:picMkLst>
        </pc:picChg>
        <pc:picChg chg="add del mod">
          <ac:chgData name="Aranzazu Gil Casadomet" userId="815a00e3-a15e-46d9-8b99-407c2a6543e9" providerId="ADAL" clId="{D56F8D00-B45B-4B68-828D-B7EF35A07472}" dt="2026-06-18T11:19:10.336" v="814"/>
          <ac:picMkLst>
            <pc:docMk/>
            <pc:sldMk cId="2768043672" sldId="344"/>
            <ac:picMk id="10" creationId="{15A6098F-A8AD-DF17-4401-4FEBF602D7C6}"/>
          </ac:picMkLst>
        </pc:picChg>
        <pc:picChg chg="add del mod">
          <ac:chgData name="Aranzazu Gil Casadomet" userId="815a00e3-a15e-46d9-8b99-407c2a6543e9" providerId="ADAL" clId="{D56F8D00-B45B-4B68-828D-B7EF35A07472}" dt="2026-06-18T11:22:29.086" v="823"/>
          <ac:picMkLst>
            <pc:docMk/>
            <pc:sldMk cId="2768043672" sldId="344"/>
            <ac:picMk id="11" creationId="{F0050085-80E7-8DF3-ACEB-4D15487E8726}"/>
          </ac:picMkLst>
        </pc:picChg>
        <pc:picChg chg="add del mod ord">
          <ac:chgData name="Aranzazu Gil Casadomet" userId="815a00e3-a15e-46d9-8b99-407c2a6543e9" providerId="ADAL" clId="{D56F8D00-B45B-4B68-828D-B7EF35A07472}" dt="2026-06-18T11:22:50.694" v="824"/>
          <ac:picMkLst>
            <pc:docMk/>
            <pc:sldMk cId="2768043672" sldId="344"/>
            <ac:picMk id="12" creationId="{5E355C08-6073-598C-51D9-7DEFF9D3FFD0}"/>
          </ac:picMkLst>
        </pc:picChg>
        <pc:picChg chg="add del mod">
          <ac:chgData name="Aranzazu Gil Casadomet" userId="815a00e3-a15e-46d9-8b99-407c2a6543e9" providerId="ADAL" clId="{D56F8D00-B45B-4B68-828D-B7EF35A07472}" dt="2026-06-18T11:23:11.347" v="826"/>
          <ac:picMkLst>
            <pc:docMk/>
            <pc:sldMk cId="2768043672" sldId="344"/>
            <ac:picMk id="13" creationId="{8021E2A2-06C6-E842-D69F-EE45B78DB880}"/>
          </ac:picMkLst>
        </pc:picChg>
        <pc:picChg chg="add del mod ord">
          <ac:chgData name="Aranzazu Gil Casadomet" userId="815a00e3-a15e-46d9-8b99-407c2a6543e9" providerId="ADAL" clId="{D56F8D00-B45B-4B68-828D-B7EF35A07472}" dt="2026-06-18T11:26:22.343" v="827"/>
          <ac:picMkLst>
            <pc:docMk/>
            <pc:sldMk cId="2768043672" sldId="344"/>
            <ac:picMk id="16" creationId="{D9EA3B44-3424-22C9-6F90-1F995441586F}"/>
          </ac:picMkLst>
        </pc:picChg>
        <pc:picChg chg="add del mod">
          <ac:chgData name="Aranzazu Gil Casadomet" userId="815a00e3-a15e-46d9-8b99-407c2a6543e9" providerId="ADAL" clId="{D56F8D00-B45B-4B68-828D-B7EF35A07472}" dt="2026-06-18T11:27:12.102" v="834"/>
          <ac:picMkLst>
            <pc:docMk/>
            <pc:sldMk cId="2768043672" sldId="344"/>
            <ac:picMk id="17" creationId="{94079D98-1F09-7419-AEBD-24A9F8E202F5}"/>
          </ac:picMkLst>
        </pc:picChg>
        <pc:picChg chg="add del mod ord">
          <ac:chgData name="Aranzazu Gil Casadomet" userId="815a00e3-a15e-46d9-8b99-407c2a6543e9" providerId="ADAL" clId="{D56F8D00-B45B-4B68-828D-B7EF35A07472}" dt="2026-06-18T11:27:41.835" v="835"/>
          <ac:picMkLst>
            <pc:docMk/>
            <pc:sldMk cId="2768043672" sldId="344"/>
            <ac:picMk id="18" creationId="{D4BA0EF7-E913-FA53-BB23-6DFE393C0AF2}"/>
          </ac:picMkLst>
        </pc:picChg>
        <pc:picChg chg="add del mod">
          <ac:chgData name="Aranzazu Gil Casadomet" userId="815a00e3-a15e-46d9-8b99-407c2a6543e9" providerId="ADAL" clId="{D56F8D00-B45B-4B68-828D-B7EF35A07472}" dt="2026-06-18T11:27:47.026" v="838"/>
          <ac:picMkLst>
            <pc:docMk/>
            <pc:sldMk cId="2768043672" sldId="344"/>
            <ac:picMk id="19" creationId="{FE998370-D989-70D3-A1D5-578AB354C05B}"/>
          </ac:picMkLst>
        </pc:picChg>
        <pc:picChg chg="add del mod ord">
          <ac:chgData name="Aranzazu Gil Casadomet" userId="815a00e3-a15e-46d9-8b99-407c2a6543e9" providerId="ADAL" clId="{D56F8D00-B45B-4B68-828D-B7EF35A07472}" dt="2026-06-18T11:27:56.726" v="839"/>
          <ac:picMkLst>
            <pc:docMk/>
            <pc:sldMk cId="2768043672" sldId="344"/>
            <ac:picMk id="20" creationId="{26230C02-6103-4D38-34E1-3B5E82E40C22}"/>
          </ac:picMkLst>
        </pc:picChg>
        <pc:picChg chg="add del mod">
          <ac:chgData name="Aranzazu Gil Casadomet" userId="815a00e3-a15e-46d9-8b99-407c2a6543e9" providerId="ADAL" clId="{D56F8D00-B45B-4B68-828D-B7EF35A07472}" dt="2026-06-18T11:27:59.178" v="841"/>
          <ac:picMkLst>
            <pc:docMk/>
            <pc:sldMk cId="2768043672" sldId="344"/>
            <ac:picMk id="21" creationId="{8A7E3600-C484-4864-2216-E945FA262E8F}"/>
          </ac:picMkLst>
        </pc:picChg>
        <pc:picChg chg="add del mod ord">
          <ac:chgData name="Aranzazu Gil Casadomet" userId="815a00e3-a15e-46d9-8b99-407c2a6543e9" providerId="ADAL" clId="{D56F8D00-B45B-4B68-828D-B7EF35A07472}" dt="2026-06-18T11:28:07.522" v="842"/>
          <ac:picMkLst>
            <pc:docMk/>
            <pc:sldMk cId="2768043672" sldId="344"/>
            <ac:picMk id="24" creationId="{C9A149E2-78C0-F4C8-64A2-757B5FBB95B1}"/>
          </ac:picMkLst>
        </pc:picChg>
        <pc:picChg chg="add del mod">
          <ac:chgData name="Aranzazu Gil Casadomet" userId="815a00e3-a15e-46d9-8b99-407c2a6543e9" providerId="ADAL" clId="{D56F8D00-B45B-4B68-828D-B7EF35A07472}" dt="2026-06-18T11:28:15.707" v="844"/>
          <ac:picMkLst>
            <pc:docMk/>
            <pc:sldMk cId="2768043672" sldId="344"/>
            <ac:picMk id="25" creationId="{56C66699-8DCB-F4DE-0BDF-E24109CF8640}"/>
          </ac:picMkLst>
        </pc:picChg>
        <pc:picChg chg="add del mod ord">
          <ac:chgData name="Aranzazu Gil Casadomet" userId="815a00e3-a15e-46d9-8b99-407c2a6543e9" providerId="ADAL" clId="{D56F8D00-B45B-4B68-828D-B7EF35A07472}" dt="2026-06-18T11:35:34.739" v="845"/>
          <ac:picMkLst>
            <pc:docMk/>
            <pc:sldMk cId="2768043672" sldId="344"/>
            <ac:picMk id="28" creationId="{F4AE7531-4BDC-4DC8-B37C-F251C5D68742}"/>
          </ac:picMkLst>
        </pc:picChg>
        <pc:picChg chg="add del mod">
          <ac:chgData name="Aranzazu Gil Casadomet" userId="815a00e3-a15e-46d9-8b99-407c2a6543e9" providerId="ADAL" clId="{D56F8D00-B45B-4B68-828D-B7EF35A07472}" dt="2026-06-18T11:43:31.879" v="860"/>
          <ac:picMkLst>
            <pc:docMk/>
            <pc:sldMk cId="2768043672" sldId="344"/>
            <ac:picMk id="29" creationId="{506FB6B8-366C-A7A0-2215-5E3DC1701D1C}"/>
          </ac:picMkLst>
        </pc:picChg>
        <pc:picChg chg="add del mod ord">
          <ac:chgData name="Aranzazu Gil Casadomet" userId="815a00e3-a15e-46d9-8b99-407c2a6543e9" providerId="ADAL" clId="{D56F8D00-B45B-4B68-828D-B7EF35A07472}" dt="2026-06-18T11:43:42.466" v="861"/>
          <ac:picMkLst>
            <pc:docMk/>
            <pc:sldMk cId="2768043672" sldId="344"/>
            <ac:picMk id="31" creationId="{788D9923-E694-CF67-A3E8-F60C536B7326}"/>
          </ac:picMkLst>
        </pc:picChg>
        <pc:picChg chg="add del mod">
          <ac:chgData name="Aranzazu Gil Casadomet" userId="815a00e3-a15e-46d9-8b99-407c2a6543e9" providerId="ADAL" clId="{D56F8D00-B45B-4B68-828D-B7EF35A07472}" dt="2026-06-18T11:43:44.476" v="863"/>
          <ac:picMkLst>
            <pc:docMk/>
            <pc:sldMk cId="2768043672" sldId="344"/>
            <ac:picMk id="32" creationId="{D53EB4A4-A9B5-A4A8-FD5C-EABDC1A1F044}"/>
          </ac:picMkLst>
        </pc:picChg>
        <pc:picChg chg="add del mod ord">
          <ac:chgData name="Aranzazu Gil Casadomet" userId="815a00e3-a15e-46d9-8b99-407c2a6543e9" providerId="ADAL" clId="{D56F8D00-B45B-4B68-828D-B7EF35A07472}" dt="2026-06-18T11:52:03.417" v="864"/>
          <ac:picMkLst>
            <pc:docMk/>
            <pc:sldMk cId="2768043672" sldId="344"/>
            <ac:picMk id="35" creationId="{423BB396-D68D-E5E6-7053-3D4BE12AB17A}"/>
          </ac:picMkLst>
        </pc:picChg>
        <pc:picChg chg="add mod">
          <ac:chgData name="Aranzazu Gil Casadomet" userId="815a00e3-a15e-46d9-8b99-407c2a6543e9" providerId="ADAL" clId="{D56F8D00-B45B-4B68-828D-B7EF35A07472}" dt="2026-06-18T11:52:03.417" v="864"/>
          <ac:picMkLst>
            <pc:docMk/>
            <pc:sldMk cId="2768043672" sldId="344"/>
            <ac:picMk id="36" creationId="{B993B7CA-269E-9282-AA9A-A959D7060A2A}"/>
          </ac:picMkLst>
        </pc:picChg>
      </pc:sldChg>
      <pc:sldChg chg="addSp delSp modSp mod modTransition">
        <pc:chgData name="Aranzazu Gil Casadomet" userId="815a00e3-a15e-46d9-8b99-407c2a6543e9" providerId="ADAL" clId="{D56F8D00-B45B-4B68-828D-B7EF35A07472}" dt="2026-06-18T11:43:44.476" v="863"/>
        <pc:sldMkLst>
          <pc:docMk/>
          <pc:sldMk cId="215144959" sldId="355"/>
        </pc:sldMkLst>
        <pc:spChg chg="mod">
          <ac:chgData name="Aranzazu Gil Casadomet" userId="815a00e3-a15e-46d9-8b99-407c2a6543e9" providerId="ADAL" clId="{D56F8D00-B45B-4B68-828D-B7EF35A07472}" dt="2026-06-18T09:58:56.202" v="778" actId="2711"/>
          <ac:spMkLst>
            <pc:docMk/>
            <pc:sldMk cId="215144959" sldId="355"/>
            <ac:spMk id="4" creationId="{B1984042-6D69-86D3-7D30-CE9CA9EB805D}"/>
          </ac:spMkLst>
        </pc:spChg>
        <pc:picChg chg="add mod">
          <ac:chgData name="Aranzazu Gil Casadomet" userId="815a00e3-a15e-46d9-8b99-407c2a6543e9" providerId="ADAL" clId="{D56F8D00-B45B-4B68-828D-B7EF35A07472}" dt="2026-06-17T10:55:35.230" v="622" actId="1076"/>
          <ac:picMkLst>
            <pc:docMk/>
            <pc:sldMk cId="215144959" sldId="355"/>
            <ac:picMk id="5" creationId="{87E6D37A-A28D-017C-715D-044BE6BD163F}"/>
          </ac:picMkLst>
        </pc:picChg>
        <pc:picChg chg="add del mod">
          <ac:chgData name="Aranzazu Gil Casadomet" userId="815a00e3-a15e-46d9-8b99-407c2a6543e9" providerId="ADAL" clId="{D56F8D00-B45B-4B68-828D-B7EF35A07472}" dt="2026-06-17T10:55:56.224" v="625" actId="931"/>
          <ac:picMkLst>
            <pc:docMk/>
            <pc:sldMk cId="215144959" sldId="355"/>
            <ac:picMk id="7" creationId="{EE85E221-F4F9-4618-B3C0-5672AF40B784}"/>
          </ac:picMkLst>
        </pc:picChg>
        <pc:picChg chg="add mod">
          <ac:chgData name="Aranzazu Gil Casadomet" userId="815a00e3-a15e-46d9-8b99-407c2a6543e9" providerId="ADAL" clId="{D56F8D00-B45B-4B68-828D-B7EF35A07472}" dt="2026-06-17T10:57:08" v="629" actId="1076"/>
          <ac:picMkLst>
            <pc:docMk/>
            <pc:sldMk cId="215144959" sldId="355"/>
            <ac:picMk id="1026" creationId="{9F5A38E5-E800-CF9C-69DD-5B4C09C1CB43}"/>
          </ac:picMkLst>
        </pc:picChg>
      </pc:sldChg>
      <pc:sldChg chg="del">
        <pc:chgData name="Aranzazu Gil Casadomet" userId="815a00e3-a15e-46d9-8b99-407c2a6543e9" providerId="ADAL" clId="{D56F8D00-B45B-4B68-828D-B7EF35A07472}" dt="2026-06-17T10:47:24.376" v="526" actId="47"/>
        <pc:sldMkLst>
          <pc:docMk/>
          <pc:sldMk cId="1428699469" sldId="356"/>
        </pc:sldMkLst>
      </pc:sldChg>
      <pc:sldChg chg="del">
        <pc:chgData name="Aranzazu Gil Casadomet" userId="815a00e3-a15e-46d9-8b99-407c2a6543e9" providerId="ADAL" clId="{D56F8D00-B45B-4B68-828D-B7EF35A07472}" dt="2026-06-17T10:46:12.794" v="386" actId="47"/>
        <pc:sldMkLst>
          <pc:docMk/>
          <pc:sldMk cId="1603731974" sldId="357"/>
        </pc:sldMkLst>
      </pc:sldChg>
      <pc:sldChg chg="addSp delSp modSp add mod modTransition modAnim">
        <pc:chgData name="Aranzazu Gil Casadomet" userId="815a00e3-a15e-46d9-8b99-407c2a6543e9" providerId="ADAL" clId="{D56F8D00-B45B-4B68-828D-B7EF35A07472}" dt="2026-06-18T11:52:03.417" v="864"/>
        <pc:sldMkLst>
          <pc:docMk/>
          <pc:sldMk cId="2044876528" sldId="379"/>
        </pc:sldMkLst>
        <pc:spChg chg="mod">
          <ac:chgData name="Aranzazu Gil Casadomet" userId="815a00e3-a15e-46d9-8b99-407c2a6543e9" providerId="ADAL" clId="{D56F8D00-B45B-4B68-828D-B7EF35A07472}" dt="2026-06-17T10:45:14.825" v="380" actId="20577"/>
          <ac:spMkLst>
            <pc:docMk/>
            <pc:sldMk cId="2044876528" sldId="379"/>
            <ac:spMk id="2" creationId="{1FE2368C-F494-6ED0-C5F4-CBC1B3CD8966}"/>
          </ac:spMkLst>
        </pc:spChg>
        <pc:spChg chg="mod">
          <ac:chgData name="Aranzazu Gil Casadomet" userId="815a00e3-a15e-46d9-8b99-407c2a6543e9" providerId="ADAL" clId="{D56F8D00-B45B-4B68-828D-B7EF35A07472}" dt="2026-06-18T09:55:19.273" v="743" actId="6549"/>
          <ac:spMkLst>
            <pc:docMk/>
            <pc:sldMk cId="2044876528" sldId="379"/>
            <ac:spMk id="4" creationId="{227F51E7-B264-90C0-D195-7ACF4B72C5BF}"/>
          </ac:spMkLst>
        </pc:spChg>
        <pc:picChg chg="add mod">
          <ac:chgData name="Aranzazu Gil Casadomet" userId="815a00e3-a15e-46d9-8b99-407c2a6543e9" providerId="ADAL" clId="{D56F8D00-B45B-4B68-828D-B7EF35A07472}" dt="2026-06-17T10:29:34.533" v="212"/>
          <ac:picMkLst>
            <pc:docMk/>
            <pc:sldMk cId="2044876528" sldId="379"/>
            <ac:picMk id="3" creationId="{C8806350-C544-5E39-BACA-C27C4D77FCDC}"/>
          </ac:picMkLst>
        </pc:picChg>
        <pc:picChg chg="add mod">
          <ac:chgData name="Aranzazu Gil Casadomet" userId="815a00e3-a15e-46d9-8b99-407c2a6543e9" providerId="ADAL" clId="{D56F8D00-B45B-4B68-828D-B7EF35A07472}" dt="2026-06-17T10:29:34.533" v="212"/>
          <ac:picMkLst>
            <pc:docMk/>
            <pc:sldMk cId="2044876528" sldId="379"/>
            <ac:picMk id="6" creationId="{FA36AD82-EF60-CB18-1ACA-19A0C9BC0B89}"/>
          </ac:picMkLst>
        </pc:picChg>
        <pc:picChg chg="add del mod">
          <ac:chgData name="Aranzazu Gil Casadomet" userId="815a00e3-a15e-46d9-8b99-407c2a6543e9" providerId="ADAL" clId="{D56F8D00-B45B-4B68-828D-B7EF35A07472}" dt="2026-06-18T11:43:31.879" v="860"/>
          <ac:picMkLst>
            <pc:docMk/>
            <pc:sldMk cId="2044876528" sldId="379"/>
            <ac:picMk id="8" creationId="{F50ECF98-FA60-D475-51B7-253E84F9677F}"/>
          </ac:picMkLst>
        </pc:picChg>
        <pc:picChg chg="add del mod ord">
          <ac:chgData name="Aranzazu Gil Casadomet" userId="815a00e3-a15e-46d9-8b99-407c2a6543e9" providerId="ADAL" clId="{D56F8D00-B45B-4B68-828D-B7EF35A07472}" dt="2026-06-18T11:52:03.417" v="864"/>
          <ac:picMkLst>
            <pc:docMk/>
            <pc:sldMk cId="2044876528" sldId="379"/>
            <ac:picMk id="9" creationId="{A8961C5E-8550-79EB-FB46-35A89935235D}"/>
          </ac:picMkLst>
        </pc:picChg>
        <pc:picChg chg="del">
          <ac:chgData name="Aranzazu Gil Casadomet" userId="815a00e3-a15e-46d9-8b99-407c2a6543e9" providerId="ADAL" clId="{D56F8D00-B45B-4B68-828D-B7EF35A07472}" dt="2026-06-17T10:29:34.217" v="211" actId="478"/>
          <ac:picMkLst>
            <pc:docMk/>
            <pc:sldMk cId="2044876528" sldId="379"/>
            <ac:picMk id="10" creationId="{C17BFFE6-053F-3BEB-AC8F-FDE179160D13}"/>
          </ac:picMkLst>
        </pc:picChg>
        <pc:picChg chg="add mod">
          <ac:chgData name="Aranzazu Gil Casadomet" userId="815a00e3-a15e-46d9-8b99-407c2a6543e9" providerId="ADAL" clId="{D56F8D00-B45B-4B68-828D-B7EF35A07472}" dt="2026-06-18T11:52:03.417" v="864"/>
          <ac:picMkLst>
            <pc:docMk/>
            <pc:sldMk cId="2044876528" sldId="379"/>
            <ac:picMk id="10" creationId="{C200025E-455C-17F9-E2B4-52B155A07B3D}"/>
          </ac:picMkLst>
        </pc:picChg>
        <pc:picChg chg="mod">
          <ac:chgData name="Aranzazu Gil Casadomet" userId="815a00e3-a15e-46d9-8b99-407c2a6543e9" providerId="ADAL" clId="{D56F8D00-B45B-4B68-828D-B7EF35A07472}" dt="2026-06-17T10:45:52.308" v="384" actId="1076"/>
          <ac:picMkLst>
            <pc:docMk/>
            <pc:sldMk cId="2044876528" sldId="379"/>
            <ac:picMk id="1031" creationId="{1A1F852A-CBF8-8DCB-D734-8DE6EECF0A30}"/>
          </ac:picMkLst>
        </pc:picChg>
        <pc:picChg chg="mod">
          <ac:chgData name="Aranzazu Gil Casadomet" userId="815a00e3-a15e-46d9-8b99-407c2a6543e9" providerId="ADAL" clId="{D56F8D00-B45B-4B68-828D-B7EF35A07472}" dt="2026-06-17T10:45:56.361" v="385" actId="1076"/>
          <ac:picMkLst>
            <pc:docMk/>
            <pc:sldMk cId="2044876528" sldId="379"/>
            <ac:picMk id="1033" creationId="{C5C5F284-6397-6FF3-0153-0BF58423EE79}"/>
          </ac:picMkLst>
        </pc:picChg>
        <pc:cxnChg chg="add mod">
          <ac:chgData name="Aranzazu Gil Casadomet" userId="815a00e3-a15e-46d9-8b99-407c2a6543e9" providerId="ADAL" clId="{D56F8D00-B45B-4B68-828D-B7EF35A07472}" dt="2026-06-17T10:29:34.533" v="212"/>
          <ac:cxnSpMkLst>
            <pc:docMk/>
            <pc:sldMk cId="2044876528" sldId="379"/>
            <ac:cxnSpMk id="5" creationId="{98EE8F0F-BEB1-E6F6-F83B-FA9BFBC7C0B2}"/>
          </ac:cxnSpMkLst>
        </pc:cxnChg>
        <pc:cxnChg chg="del">
          <ac:chgData name="Aranzazu Gil Casadomet" userId="815a00e3-a15e-46d9-8b99-407c2a6543e9" providerId="ADAL" clId="{D56F8D00-B45B-4B68-828D-B7EF35A07472}" dt="2026-06-17T10:29:32.911" v="210" actId="478"/>
          <ac:cxnSpMkLst>
            <pc:docMk/>
            <pc:sldMk cId="2044876528" sldId="379"/>
            <ac:cxnSpMk id="11" creationId="{D4F807A4-0F41-AB5D-7EDA-5612859B365D}"/>
          </ac:cxnSpMkLst>
        </pc:cxnChg>
      </pc:sldChg>
      <pc:sldChg chg="addSp delSp modSp add mod modTransition modAnim">
        <pc:chgData name="Aranzazu Gil Casadomet" userId="815a00e3-a15e-46d9-8b99-407c2a6543e9" providerId="ADAL" clId="{D56F8D00-B45B-4B68-828D-B7EF35A07472}" dt="2026-06-18T11:52:03.417" v="864"/>
        <pc:sldMkLst>
          <pc:docMk/>
          <pc:sldMk cId="1850141395" sldId="380"/>
        </pc:sldMkLst>
        <pc:picChg chg="add mod">
          <ac:chgData name="Aranzazu Gil Casadomet" userId="815a00e3-a15e-46d9-8b99-407c2a6543e9" providerId="ADAL" clId="{D56F8D00-B45B-4B68-828D-B7EF35A07472}" dt="2026-06-17T10:29:38.733" v="215"/>
          <ac:picMkLst>
            <pc:docMk/>
            <pc:sldMk cId="1850141395" sldId="380"/>
            <ac:picMk id="3" creationId="{45314A82-8D2F-3831-FFD5-3589755FF1A2}"/>
          </ac:picMkLst>
        </pc:picChg>
        <pc:picChg chg="del">
          <ac:chgData name="Aranzazu Gil Casadomet" userId="815a00e3-a15e-46d9-8b99-407c2a6543e9" providerId="ADAL" clId="{D56F8D00-B45B-4B68-828D-B7EF35A07472}" dt="2026-06-17T10:29:38.387" v="214" actId="478"/>
          <ac:picMkLst>
            <pc:docMk/>
            <pc:sldMk cId="1850141395" sldId="380"/>
            <ac:picMk id="4" creationId="{9FCBD22C-CAFD-B119-41F8-27E5C885EFE1}"/>
          </ac:picMkLst>
        </pc:picChg>
        <pc:picChg chg="add del mod">
          <ac:chgData name="Aranzazu Gil Casadomet" userId="815a00e3-a15e-46d9-8b99-407c2a6543e9" providerId="ADAL" clId="{D56F8D00-B45B-4B68-828D-B7EF35A07472}" dt="2026-06-18T11:43:31.879" v="860"/>
          <ac:picMkLst>
            <pc:docMk/>
            <pc:sldMk cId="1850141395" sldId="380"/>
            <ac:picMk id="5" creationId="{C968B978-A5D0-C0F5-85E8-E3D08F39CDED}"/>
          </ac:picMkLst>
        </pc:picChg>
        <pc:picChg chg="add mod">
          <ac:chgData name="Aranzazu Gil Casadomet" userId="815a00e3-a15e-46d9-8b99-407c2a6543e9" providerId="ADAL" clId="{D56F8D00-B45B-4B68-828D-B7EF35A07472}" dt="2026-06-17T10:29:38.733" v="215"/>
          <ac:picMkLst>
            <pc:docMk/>
            <pc:sldMk cId="1850141395" sldId="380"/>
            <ac:picMk id="8" creationId="{008DA106-ED6C-73E9-5D0A-450095670B1D}"/>
          </ac:picMkLst>
        </pc:picChg>
        <pc:picChg chg="add del mod ord">
          <ac:chgData name="Aranzazu Gil Casadomet" userId="815a00e3-a15e-46d9-8b99-407c2a6543e9" providerId="ADAL" clId="{D56F8D00-B45B-4B68-828D-B7EF35A07472}" dt="2026-06-18T11:52:03.417" v="864"/>
          <ac:picMkLst>
            <pc:docMk/>
            <pc:sldMk cId="1850141395" sldId="380"/>
            <ac:picMk id="9" creationId="{AAF62AE8-E5C9-88B1-32B6-EFC0B9826336}"/>
          </ac:picMkLst>
        </pc:picChg>
        <pc:picChg chg="add mod">
          <ac:chgData name="Aranzazu Gil Casadomet" userId="815a00e3-a15e-46d9-8b99-407c2a6543e9" providerId="ADAL" clId="{D56F8D00-B45B-4B68-828D-B7EF35A07472}" dt="2026-06-18T11:52:03.417" v="864"/>
          <ac:picMkLst>
            <pc:docMk/>
            <pc:sldMk cId="1850141395" sldId="380"/>
            <ac:picMk id="10" creationId="{7D810EB0-AEF6-0072-8824-90A9125216BF}"/>
          </ac:picMkLst>
        </pc:picChg>
        <pc:cxnChg chg="del">
          <ac:chgData name="Aranzazu Gil Casadomet" userId="815a00e3-a15e-46d9-8b99-407c2a6543e9" providerId="ADAL" clId="{D56F8D00-B45B-4B68-828D-B7EF35A07472}" dt="2026-06-17T10:29:37.044" v="213" actId="478"/>
          <ac:cxnSpMkLst>
            <pc:docMk/>
            <pc:sldMk cId="1850141395" sldId="380"/>
            <ac:cxnSpMk id="5" creationId="{DBFFB5CF-63EE-8003-1C5B-5E62BD5BB9F0}"/>
          </ac:cxnSpMkLst>
        </pc:cxnChg>
        <pc:cxnChg chg="add mod">
          <ac:chgData name="Aranzazu Gil Casadomet" userId="815a00e3-a15e-46d9-8b99-407c2a6543e9" providerId="ADAL" clId="{D56F8D00-B45B-4B68-828D-B7EF35A07472}" dt="2026-06-17T10:29:38.733" v="215"/>
          <ac:cxnSpMkLst>
            <pc:docMk/>
            <pc:sldMk cId="1850141395" sldId="380"/>
            <ac:cxnSpMk id="7" creationId="{333A9467-A6B8-9B34-8A0E-E560FDCE42A9}"/>
          </ac:cxnSpMkLst>
        </pc:cxnChg>
      </pc:sldChg>
      <pc:sldChg chg="addSp delSp modSp add mod modTransition">
        <pc:chgData name="Aranzazu Gil Casadomet" userId="815a00e3-a15e-46d9-8b99-407c2a6543e9" providerId="ADAL" clId="{D56F8D00-B45B-4B68-828D-B7EF35A07472}" dt="2026-06-18T11:52:03.417" v="864"/>
        <pc:sldMkLst>
          <pc:docMk/>
          <pc:sldMk cId="379876801" sldId="381"/>
        </pc:sldMkLst>
        <pc:picChg chg="add mod">
          <ac:chgData name="Aranzazu Gil Casadomet" userId="815a00e3-a15e-46d9-8b99-407c2a6543e9" providerId="ADAL" clId="{D56F8D00-B45B-4B68-828D-B7EF35A07472}" dt="2026-06-17T10:29:56.936" v="227"/>
          <ac:picMkLst>
            <pc:docMk/>
            <pc:sldMk cId="379876801" sldId="381"/>
            <ac:picMk id="2" creationId="{7EF69519-10FD-D991-EB20-FE82547407C4}"/>
          </ac:picMkLst>
        </pc:picChg>
        <pc:picChg chg="del">
          <ac:chgData name="Aranzazu Gil Casadomet" userId="815a00e3-a15e-46d9-8b99-407c2a6543e9" providerId="ADAL" clId="{D56F8D00-B45B-4B68-828D-B7EF35A07472}" dt="2026-06-17T10:29:56.604" v="226" actId="478"/>
          <ac:picMkLst>
            <pc:docMk/>
            <pc:sldMk cId="379876801" sldId="381"/>
            <ac:picMk id="4" creationId="{97C1126E-370F-31A7-A009-EE3688104BE0}"/>
          </ac:picMkLst>
        </pc:picChg>
        <pc:picChg chg="add mod">
          <ac:chgData name="Aranzazu Gil Casadomet" userId="815a00e3-a15e-46d9-8b99-407c2a6543e9" providerId="ADAL" clId="{D56F8D00-B45B-4B68-828D-B7EF35A07472}" dt="2026-06-17T10:29:56.936" v="227"/>
          <ac:picMkLst>
            <pc:docMk/>
            <pc:sldMk cId="379876801" sldId="381"/>
            <ac:picMk id="9" creationId="{3BB392AD-B801-0E85-E3D5-5B9F1B32A723}"/>
          </ac:picMkLst>
        </pc:picChg>
        <pc:picChg chg="add mod">
          <ac:chgData name="Aranzazu Gil Casadomet" userId="815a00e3-a15e-46d9-8b99-407c2a6543e9" providerId="ADAL" clId="{D56F8D00-B45B-4B68-828D-B7EF35A07472}" dt="2026-06-18T11:52:03.417" v="864"/>
          <ac:picMkLst>
            <pc:docMk/>
            <pc:sldMk cId="379876801" sldId="381"/>
            <ac:picMk id="10" creationId="{52745974-14DF-E04C-58D7-C6C62EB8F5C6}"/>
          </ac:picMkLst>
        </pc:picChg>
        <pc:cxnChg chg="del">
          <ac:chgData name="Aranzazu Gil Casadomet" userId="815a00e3-a15e-46d9-8b99-407c2a6543e9" providerId="ADAL" clId="{D56F8D00-B45B-4B68-828D-B7EF35A07472}" dt="2026-06-17T10:29:55.427" v="225" actId="478"/>
          <ac:cxnSpMkLst>
            <pc:docMk/>
            <pc:sldMk cId="379876801" sldId="381"/>
            <ac:cxnSpMk id="5" creationId="{6915D92C-D7E1-41D5-F900-852D02641E24}"/>
          </ac:cxnSpMkLst>
        </pc:cxnChg>
        <pc:cxnChg chg="add mod">
          <ac:chgData name="Aranzazu Gil Casadomet" userId="815a00e3-a15e-46d9-8b99-407c2a6543e9" providerId="ADAL" clId="{D56F8D00-B45B-4B68-828D-B7EF35A07472}" dt="2026-06-17T10:29:56.936" v="227"/>
          <ac:cxnSpMkLst>
            <pc:docMk/>
            <pc:sldMk cId="379876801" sldId="381"/>
            <ac:cxnSpMk id="6" creationId="{11803A10-2C42-6750-AE66-7B9FF99A0C9F}"/>
          </ac:cxnSpMkLst>
        </pc:cxnChg>
        <pc:cxnChg chg="mod">
          <ac:chgData name="Aranzazu Gil Casadomet" userId="815a00e3-a15e-46d9-8b99-407c2a6543e9" providerId="ADAL" clId="{D56F8D00-B45B-4B68-828D-B7EF35A07472}" dt="2026-06-18T09:54:56.769" v="737" actId="208"/>
          <ac:cxnSpMkLst>
            <pc:docMk/>
            <pc:sldMk cId="379876801" sldId="381"/>
            <ac:cxnSpMk id="8" creationId="{F97F59B4-A2D7-926B-5A0A-020412953918}"/>
          </ac:cxnSpMkLst>
        </pc:cxnChg>
      </pc:sldChg>
      <pc:sldChg chg="addSp delSp modSp add mod modTransition modAnim">
        <pc:chgData name="Aranzazu Gil Casadomet" userId="815a00e3-a15e-46d9-8b99-407c2a6543e9" providerId="ADAL" clId="{D56F8D00-B45B-4B68-828D-B7EF35A07472}" dt="2026-06-18T11:52:03.417" v="864"/>
        <pc:sldMkLst>
          <pc:docMk/>
          <pc:sldMk cId="3726919691" sldId="382"/>
        </pc:sldMkLst>
        <pc:picChg chg="add mod">
          <ac:chgData name="Aranzazu Gil Casadomet" userId="815a00e3-a15e-46d9-8b99-407c2a6543e9" providerId="ADAL" clId="{D56F8D00-B45B-4B68-828D-B7EF35A07472}" dt="2026-06-17T10:29:43.629" v="218"/>
          <ac:picMkLst>
            <pc:docMk/>
            <pc:sldMk cId="3726919691" sldId="382"/>
            <ac:picMk id="3" creationId="{6EE89A50-9768-6050-24E3-1FB474ACD0BF}"/>
          </ac:picMkLst>
        </pc:picChg>
        <pc:picChg chg="del">
          <ac:chgData name="Aranzazu Gil Casadomet" userId="815a00e3-a15e-46d9-8b99-407c2a6543e9" providerId="ADAL" clId="{D56F8D00-B45B-4B68-828D-B7EF35A07472}" dt="2026-06-17T10:29:43.360" v="217" actId="478"/>
          <ac:picMkLst>
            <pc:docMk/>
            <pc:sldMk cId="3726919691" sldId="382"/>
            <ac:picMk id="4" creationId="{61C51D1E-7EA6-931B-D4F2-B10BE49D367C}"/>
          </ac:picMkLst>
        </pc:picChg>
        <pc:picChg chg="add del mod">
          <ac:chgData name="Aranzazu Gil Casadomet" userId="815a00e3-a15e-46d9-8b99-407c2a6543e9" providerId="ADAL" clId="{D56F8D00-B45B-4B68-828D-B7EF35A07472}" dt="2026-06-18T11:43:31.879" v="860"/>
          <ac:picMkLst>
            <pc:docMk/>
            <pc:sldMk cId="3726919691" sldId="382"/>
            <ac:picMk id="5" creationId="{74A979C6-3940-D11D-1AC0-636967929D25}"/>
          </ac:picMkLst>
        </pc:picChg>
        <pc:picChg chg="add mod">
          <ac:chgData name="Aranzazu Gil Casadomet" userId="815a00e3-a15e-46d9-8b99-407c2a6543e9" providerId="ADAL" clId="{D56F8D00-B45B-4B68-828D-B7EF35A07472}" dt="2026-06-17T10:29:43.629" v="218"/>
          <ac:picMkLst>
            <pc:docMk/>
            <pc:sldMk cId="3726919691" sldId="382"/>
            <ac:picMk id="9" creationId="{F3442271-26FB-453A-C153-231542771EF5}"/>
          </ac:picMkLst>
        </pc:picChg>
        <pc:picChg chg="add del mod ord">
          <ac:chgData name="Aranzazu Gil Casadomet" userId="815a00e3-a15e-46d9-8b99-407c2a6543e9" providerId="ADAL" clId="{D56F8D00-B45B-4B68-828D-B7EF35A07472}" dt="2026-06-18T11:52:03.417" v="864"/>
          <ac:picMkLst>
            <pc:docMk/>
            <pc:sldMk cId="3726919691" sldId="382"/>
            <ac:picMk id="11" creationId="{F351F027-98B2-A6BB-A650-1ADF7772E9F4}"/>
          </ac:picMkLst>
        </pc:picChg>
        <pc:picChg chg="add mod">
          <ac:chgData name="Aranzazu Gil Casadomet" userId="815a00e3-a15e-46d9-8b99-407c2a6543e9" providerId="ADAL" clId="{D56F8D00-B45B-4B68-828D-B7EF35A07472}" dt="2026-06-18T11:52:03.417" v="864"/>
          <ac:picMkLst>
            <pc:docMk/>
            <pc:sldMk cId="3726919691" sldId="382"/>
            <ac:picMk id="12" creationId="{15EA096E-4D8A-D73C-D983-8242E2F5AC92}"/>
          </ac:picMkLst>
        </pc:picChg>
        <pc:cxnChg chg="del">
          <ac:chgData name="Aranzazu Gil Casadomet" userId="815a00e3-a15e-46d9-8b99-407c2a6543e9" providerId="ADAL" clId="{D56F8D00-B45B-4B68-828D-B7EF35A07472}" dt="2026-06-17T10:29:42.104" v="216" actId="478"/>
          <ac:cxnSpMkLst>
            <pc:docMk/>
            <pc:sldMk cId="3726919691" sldId="382"/>
            <ac:cxnSpMk id="5" creationId="{9C216520-07E2-EB2C-73C1-FCF469F1FB83}"/>
          </ac:cxnSpMkLst>
        </pc:cxnChg>
        <pc:cxnChg chg="mod">
          <ac:chgData name="Aranzazu Gil Casadomet" userId="815a00e3-a15e-46d9-8b99-407c2a6543e9" providerId="ADAL" clId="{D56F8D00-B45B-4B68-828D-B7EF35A07472}" dt="2026-06-18T09:54:43.596" v="734" actId="208"/>
          <ac:cxnSpMkLst>
            <pc:docMk/>
            <pc:sldMk cId="3726919691" sldId="382"/>
            <ac:cxnSpMk id="6" creationId="{A80999C5-787A-53C1-0E71-E5CB353994DF}"/>
          </ac:cxnSpMkLst>
        </pc:cxnChg>
        <pc:cxnChg chg="add mod">
          <ac:chgData name="Aranzazu Gil Casadomet" userId="815a00e3-a15e-46d9-8b99-407c2a6543e9" providerId="ADAL" clId="{D56F8D00-B45B-4B68-828D-B7EF35A07472}" dt="2026-06-17T10:29:43.629" v="218"/>
          <ac:cxnSpMkLst>
            <pc:docMk/>
            <pc:sldMk cId="3726919691" sldId="382"/>
            <ac:cxnSpMk id="8" creationId="{4EF917B7-02C2-EA20-1C0A-F424C413072B}"/>
          </ac:cxnSpMkLst>
        </pc:cxnChg>
      </pc:sldChg>
      <pc:sldChg chg="addSp delSp modSp add mod modTransition modAnim">
        <pc:chgData name="Aranzazu Gil Casadomet" userId="815a00e3-a15e-46d9-8b99-407c2a6543e9" providerId="ADAL" clId="{D56F8D00-B45B-4B68-828D-B7EF35A07472}" dt="2026-06-18T11:52:03.417" v="864"/>
        <pc:sldMkLst>
          <pc:docMk/>
          <pc:sldMk cId="4045524251" sldId="383"/>
        </pc:sldMkLst>
        <pc:picChg chg="add mod">
          <ac:chgData name="Aranzazu Gil Casadomet" userId="815a00e3-a15e-46d9-8b99-407c2a6543e9" providerId="ADAL" clId="{D56F8D00-B45B-4B68-828D-B7EF35A07472}" dt="2026-06-17T10:29:47.662" v="221"/>
          <ac:picMkLst>
            <pc:docMk/>
            <pc:sldMk cId="4045524251" sldId="383"/>
            <ac:picMk id="2" creationId="{60D8969D-F64D-51C4-8022-661008B0D2B4}"/>
          </ac:picMkLst>
        </pc:picChg>
        <pc:picChg chg="del">
          <ac:chgData name="Aranzazu Gil Casadomet" userId="815a00e3-a15e-46d9-8b99-407c2a6543e9" providerId="ADAL" clId="{D56F8D00-B45B-4B68-828D-B7EF35A07472}" dt="2026-06-17T10:29:47.363" v="220" actId="478"/>
          <ac:picMkLst>
            <pc:docMk/>
            <pc:sldMk cId="4045524251" sldId="383"/>
            <ac:picMk id="4" creationId="{171F3389-3FB9-7A4E-3D5B-B91E105EA170}"/>
          </ac:picMkLst>
        </pc:picChg>
        <pc:picChg chg="add del mod">
          <ac:chgData name="Aranzazu Gil Casadomet" userId="815a00e3-a15e-46d9-8b99-407c2a6543e9" providerId="ADAL" clId="{D56F8D00-B45B-4B68-828D-B7EF35A07472}" dt="2026-06-18T11:43:31.879" v="860"/>
          <ac:picMkLst>
            <pc:docMk/>
            <pc:sldMk cId="4045524251" sldId="383"/>
            <ac:picMk id="5" creationId="{B0C17FB3-C98F-E76E-E95E-611343024FD0}"/>
          </ac:picMkLst>
        </pc:picChg>
        <pc:picChg chg="add mod">
          <ac:chgData name="Aranzazu Gil Casadomet" userId="815a00e3-a15e-46d9-8b99-407c2a6543e9" providerId="ADAL" clId="{D56F8D00-B45B-4B68-828D-B7EF35A07472}" dt="2026-06-17T10:29:47.662" v="221"/>
          <ac:picMkLst>
            <pc:docMk/>
            <pc:sldMk cId="4045524251" sldId="383"/>
            <ac:picMk id="8" creationId="{85DB0AC7-2C10-117D-F13F-1ECFB4EC4DB2}"/>
          </ac:picMkLst>
        </pc:picChg>
        <pc:picChg chg="add del mod ord">
          <ac:chgData name="Aranzazu Gil Casadomet" userId="815a00e3-a15e-46d9-8b99-407c2a6543e9" providerId="ADAL" clId="{D56F8D00-B45B-4B68-828D-B7EF35A07472}" dt="2026-06-18T11:52:03.417" v="864"/>
          <ac:picMkLst>
            <pc:docMk/>
            <pc:sldMk cId="4045524251" sldId="383"/>
            <ac:picMk id="11" creationId="{4AF6F897-3250-1360-62DD-35A9EA284E82}"/>
          </ac:picMkLst>
        </pc:picChg>
        <pc:picChg chg="add mod">
          <ac:chgData name="Aranzazu Gil Casadomet" userId="815a00e3-a15e-46d9-8b99-407c2a6543e9" providerId="ADAL" clId="{D56F8D00-B45B-4B68-828D-B7EF35A07472}" dt="2026-06-18T11:52:03.417" v="864"/>
          <ac:picMkLst>
            <pc:docMk/>
            <pc:sldMk cId="4045524251" sldId="383"/>
            <ac:picMk id="12" creationId="{2EFBD38C-F09D-18A6-7635-97865FF5F583}"/>
          </ac:picMkLst>
        </pc:picChg>
        <pc:cxnChg chg="del">
          <ac:chgData name="Aranzazu Gil Casadomet" userId="815a00e3-a15e-46d9-8b99-407c2a6543e9" providerId="ADAL" clId="{D56F8D00-B45B-4B68-828D-B7EF35A07472}" dt="2026-06-17T10:29:46.168" v="219" actId="478"/>
          <ac:cxnSpMkLst>
            <pc:docMk/>
            <pc:sldMk cId="4045524251" sldId="383"/>
            <ac:cxnSpMk id="5" creationId="{B7CC5894-7F10-6F51-9F8A-210689923190}"/>
          </ac:cxnSpMkLst>
        </pc:cxnChg>
        <pc:cxnChg chg="add mod">
          <ac:chgData name="Aranzazu Gil Casadomet" userId="815a00e3-a15e-46d9-8b99-407c2a6543e9" providerId="ADAL" clId="{D56F8D00-B45B-4B68-828D-B7EF35A07472}" dt="2026-06-17T10:29:47.662" v="221"/>
          <ac:cxnSpMkLst>
            <pc:docMk/>
            <pc:sldMk cId="4045524251" sldId="383"/>
            <ac:cxnSpMk id="6" creationId="{DED75A1F-E3DF-724F-6864-3D00D0531F19}"/>
          </ac:cxnSpMkLst>
        </pc:cxnChg>
        <pc:cxnChg chg="mod">
          <ac:chgData name="Aranzazu Gil Casadomet" userId="815a00e3-a15e-46d9-8b99-407c2a6543e9" providerId="ADAL" clId="{D56F8D00-B45B-4B68-828D-B7EF35A07472}" dt="2026-06-18T09:54:48.014" v="735" actId="208"/>
          <ac:cxnSpMkLst>
            <pc:docMk/>
            <pc:sldMk cId="4045524251" sldId="383"/>
            <ac:cxnSpMk id="7" creationId="{44C1805D-9154-E690-17CF-1218C4430145}"/>
          </ac:cxnSpMkLst>
        </pc:cxnChg>
      </pc:sldChg>
      <pc:sldChg chg="addSp delSp modSp add mod modTransition">
        <pc:chgData name="Aranzazu Gil Casadomet" userId="815a00e3-a15e-46d9-8b99-407c2a6543e9" providerId="ADAL" clId="{D56F8D00-B45B-4B68-828D-B7EF35A07472}" dt="2026-06-18T11:52:03.417" v="864"/>
        <pc:sldMkLst>
          <pc:docMk/>
          <pc:sldMk cId="1194357831" sldId="384"/>
        </pc:sldMkLst>
        <pc:picChg chg="add mod">
          <ac:chgData name="Aranzazu Gil Casadomet" userId="815a00e3-a15e-46d9-8b99-407c2a6543e9" providerId="ADAL" clId="{D56F8D00-B45B-4B68-828D-B7EF35A07472}" dt="2026-06-17T10:29:52.491" v="224"/>
          <ac:picMkLst>
            <pc:docMk/>
            <pc:sldMk cId="1194357831" sldId="384"/>
            <ac:picMk id="3" creationId="{BF1FAD54-A2ED-DB4C-0B61-9582F813BE98}"/>
          </ac:picMkLst>
        </pc:picChg>
        <pc:picChg chg="del">
          <ac:chgData name="Aranzazu Gil Casadomet" userId="815a00e3-a15e-46d9-8b99-407c2a6543e9" providerId="ADAL" clId="{D56F8D00-B45B-4B68-828D-B7EF35A07472}" dt="2026-06-17T10:29:52.210" v="223" actId="478"/>
          <ac:picMkLst>
            <pc:docMk/>
            <pc:sldMk cId="1194357831" sldId="384"/>
            <ac:picMk id="4" creationId="{227E8B40-75DC-F8FA-6784-09190AB0AE4F}"/>
          </ac:picMkLst>
        </pc:picChg>
        <pc:picChg chg="add mod">
          <ac:chgData name="Aranzazu Gil Casadomet" userId="815a00e3-a15e-46d9-8b99-407c2a6543e9" providerId="ADAL" clId="{D56F8D00-B45B-4B68-828D-B7EF35A07472}" dt="2026-06-17T10:29:52.491" v="224"/>
          <ac:picMkLst>
            <pc:docMk/>
            <pc:sldMk cId="1194357831" sldId="384"/>
            <ac:picMk id="9" creationId="{D18BDC0A-244F-1DA2-67BF-BA6968329788}"/>
          </ac:picMkLst>
        </pc:picChg>
        <pc:picChg chg="add mod">
          <ac:chgData name="Aranzazu Gil Casadomet" userId="815a00e3-a15e-46d9-8b99-407c2a6543e9" providerId="ADAL" clId="{D56F8D00-B45B-4B68-828D-B7EF35A07472}" dt="2026-06-18T11:52:03.417" v="864"/>
          <ac:picMkLst>
            <pc:docMk/>
            <pc:sldMk cId="1194357831" sldId="384"/>
            <ac:picMk id="11" creationId="{1CF15F26-FABC-CEEC-801D-C43464716222}"/>
          </ac:picMkLst>
        </pc:picChg>
        <pc:cxnChg chg="del">
          <ac:chgData name="Aranzazu Gil Casadomet" userId="815a00e3-a15e-46d9-8b99-407c2a6543e9" providerId="ADAL" clId="{D56F8D00-B45B-4B68-828D-B7EF35A07472}" dt="2026-06-17T10:29:51.011" v="222" actId="478"/>
          <ac:cxnSpMkLst>
            <pc:docMk/>
            <pc:sldMk cId="1194357831" sldId="384"/>
            <ac:cxnSpMk id="5" creationId="{0C180CAE-DBD1-852A-CB99-46B7D7835B7C}"/>
          </ac:cxnSpMkLst>
        </pc:cxnChg>
        <pc:cxnChg chg="add mod">
          <ac:chgData name="Aranzazu Gil Casadomet" userId="815a00e3-a15e-46d9-8b99-407c2a6543e9" providerId="ADAL" clId="{D56F8D00-B45B-4B68-828D-B7EF35A07472}" dt="2026-06-17T10:29:52.491" v="224"/>
          <ac:cxnSpMkLst>
            <pc:docMk/>
            <pc:sldMk cId="1194357831" sldId="384"/>
            <ac:cxnSpMk id="6" creationId="{43D1241D-1342-2131-F248-673E035C70A0}"/>
          </ac:cxnSpMkLst>
        </pc:cxnChg>
        <pc:cxnChg chg="mod">
          <ac:chgData name="Aranzazu Gil Casadomet" userId="815a00e3-a15e-46d9-8b99-407c2a6543e9" providerId="ADAL" clId="{D56F8D00-B45B-4B68-828D-B7EF35A07472}" dt="2026-06-18T09:54:52.758" v="736" actId="208"/>
          <ac:cxnSpMkLst>
            <pc:docMk/>
            <pc:sldMk cId="1194357831" sldId="384"/>
            <ac:cxnSpMk id="7" creationId="{E28C3D71-E9E0-D17E-78A0-8CC0D4AAFC80}"/>
          </ac:cxnSpMkLst>
        </pc:cxnChg>
      </pc:sldChg>
      <pc:sldChg chg="addSp delSp modSp add mod modTransition">
        <pc:chgData name="Aranzazu Gil Casadomet" userId="815a00e3-a15e-46d9-8b99-407c2a6543e9" providerId="ADAL" clId="{D56F8D00-B45B-4B68-828D-B7EF35A07472}" dt="2026-06-18T11:52:03.417" v="864"/>
        <pc:sldMkLst>
          <pc:docMk/>
          <pc:sldMk cId="1058885167" sldId="385"/>
        </pc:sldMkLst>
        <pc:picChg chg="add mod">
          <ac:chgData name="Aranzazu Gil Casadomet" userId="815a00e3-a15e-46d9-8b99-407c2a6543e9" providerId="ADAL" clId="{D56F8D00-B45B-4B68-828D-B7EF35A07472}" dt="2026-06-17T10:30:03.213" v="230"/>
          <ac:picMkLst>
            <pc:docMk/>
            <pc:sldMk cId="1058885167" sldId="385"/>
            <ac:picMk id="3" creationId="{CA9C3472-67D5-0009-903A-F94C227C4B3E}"/>
          </ac:picMkLst>
        </pc:picChg>
        <pc:picChg chg="del">
          <ac:chgData name="Aranzazu Gil Casadomet" userId="815a00e3-a15e-46d9-8b99-407c2a6543e9" providerId="ADAL" clId="{D56F8D00-B45B-4B68-828D-B7EF35A07472}" dt="2026-06-17T10:30:02.884" v="229" actId="478"/>
          <ac:picMkLst>
            <pc:docMk/>
            <pc:sldMk cId="1058885167" sldId="385"/>
            <ac:picMk id="4" creationId="{BCEF1CFB-22D0-DB3A-466B-C6DD263C5109}"/>
          </ac:picMkLst>
        </pc:picChg>
        <pc:picChg chg="add mod">
          <ac:chgData name="Aranzazu Gil Casadomet" userId="815a00e3-a15e-46d9-8b99-407c2a6543e9" providerId="ADAL" clId="{D56F8D00-B45B-4B68-828D-B7EF35A07472}" dt="2026-06-18T11:52:03.417" v="864"/>
          <ac:picMkLst>
            <pc:docMk/>
            <pc:sldMk cId="1058885167" sldId="385"/>
            <ac:picMk id="5" creationId="{1697A1EE-BF60-5F2A-4F7C-AC66637DB079}"/>
          </ac:picMkLst>
        </pc:picChg>
        <pc:picChg chg="add mod">
          <ac:chgData name="Aranzazu Gil Casadomet" userId="815a00e3-a15e-46d9-8b99-407c2a6543e9" providerId="ADAL" clId="{D56F8D00-B45B-4B68-828D-B7EF35A07472}" dt="2026-06-17T10:30:03.213" v="230"/>
          <ac:picMkLst>
            <pc:docMk/>
            <pc:sldMk cId="1058885167" sldId="385"/>
            <ac:picMk id="9" creationId="{B21CAA23-3F7C-687A-161A-D69444CE2FE7}"/>
          </ac:picMkLst>
        </pc:picChg>
        <pc:cxnChg chg="del">
          <ac:chgData name="Aranzazu Gil Casadomet" userId="815a00e3-a15e-46d9-8b99-407c2a6543e9" providerId="ADAL" clId="{D56F8D00-B45B-4B68-828D-B7EF35A07472}" dt="2026-06-17T10:30:01.473" v="228" actId="478"/>
          <ac:cxnSpMkLst>
            <pc:docMk/>
            <pc:sldMk cId="1058885167" sldId="385"/>
            <ac:cxnSpMk id="5" creationId="{25F4B11F-0E23-4018-658E-B886766D4B79}"/>
          </ac:cxnSpMkLst>
        </pc:cxnChg>
        <pc:cxnChg chg="add mod">
          <ac:chgData name="Aranzazu Gil Casadomet" userId="815a00e3-a15e-46d9-8b99-407c2a6543e9" providerId="ADAL" clId="{D56F8D00-B45B-4B68-828D-B7EF35A07472}" dt="2026-06-17T10:30:03.213" v="230"/>
          <ac:cxnSpMkLst>
            <pc:docMk/>
            <pc:sldMk cId="1058885167" sldId="385"/>
            <ac:cxnSpMk id="7" creationId="{92FDECB4-33B6-FBF9-1211-2709F3C2E330}"/>
          </ac:cxnSpMkLst>
        </pc:cxnChg>
        <pc:cxnChg chg="mod">
          <ac:chgData name="Aranzazu Gil Casadomet" userId="815a00e3-a15e-46d9-8b99-407c2a6543e9" providerId="ADAL" clId="{D56F8D00-B45B-4B68-828D-B7EF35A07472}" dt="2026-06-18T09:55:00.720" v="738" actId="208"/>
          <ac:cxnSpMkLst>
            <pc:docMk/>
            <pc:sldMk cId="1058885167" sldId="385"/>
            <ac:cxnSpMk id="8" creationId="{9B6BB3DE-DA45-342D-93AA-AE83F099FA93}"/>
          </ac:cxnSpMkLst>
        </pc:cxnChg>
      </pc:sldChg>
      <pc:sldChg chg="addSp delSp modSp add mod modTransition">
        <pc:chgData name="Aranzazu Gil Casadomet" userId="815a00e3-a15e-46d9-8b99-407c2a6543e9" providerId="ADAL" clId="{D56F8D00-B45B-4B68-828D-B7EF35A07472}" dt="2026-06-18T11:52:03.417" v="864"/>
        <pc:sldMkLst>
          <pc:docMk/>
          <pc:sldMk cId="2037925770" sldId="386"/>
        </pc:sldMkLst>
        <pc:spChg chg="mod">
          <ac:chgData name="Aranzazu Gil Casadomet" userId="815a00e3-a15e-46d9-8b99-407c2a6543e9" providerId="ADAL" clId="{D56F8D00-B45B-4B68-828D-B7EF35A07472}" dt="2026-06-17T10:50:25.194" v="588" actId="6549"/>
          <ac:spMkLst>
            <pc:docMk/>
            <pc:sldMk cId="2037925770" sldId="386"/>
            <ac:spMk id="10" creationId="{90A5BB14-D6C6-56A4-4380-AE676DEBA0DD}"/>
          </ac:spMkLst>
        </pc:spChg>
        <pc:picChg chg="add mod">
          <ac:chgData name="Aranzazu Gil Casadomet" userId="815a00e3-a15e-46d9-8b99-407c2a6543e9" providerId="ADAL" clId="{D56F8D00-B45B-4B68-828D-B7EF35A07472}" dt="2026-06-17T10:30:07.605" v="233"/>
          <ac:picMkLst>
            <pc:docMk/>
            <pc:sldMk cId="2037925770" sldId="386"/>
            <ac:picMk id="2" creationId="{3BEC9825-BFEC-34BF-64EC-E85E3331B987}"/>
          </ac:picMkLst>
        </pc:picChg>
        <pc:picChg chg="del">
          <ac:chgData name="Aranzazu Gil Casadomet" userId="815a00e3-a15e-46d9-8b99-407c2a6543e9" providerId="ADAL" clId="{D56F8D00-B45B-4B68-828D-B7EF35A07472}" dt="2026-06-17T10:30:07.195" v="232" actId="478"/>
          <ac:picMkLst>
            <pc:docMk/>
            <pc:sldMk cId="2037925770" sldId="386"/>
            <ac:picMk id="4" creationId="{FBFBC30D-D480-F46A-01B4-626F1BB4B485}"/>
          </ac:picMkLst>
        </pc:picChg>
        <pc:picChg chg="add mod">
          <ac:chgData name="Aranzazu Gil Casadomet" userId="815a00e3-a15e-46d9-8b99-407c2a6543e9" providerId="ADAL" clId="{D56F8D00-B45B-4B68-828D-B7EF35A07472}" dt="2026-06-18T11:52:03.417" v="864"/>
          <ac:picMkLst>
            <pc:docMk/>
            <pc:sldMk cId="2037925770" sldId="386"/>
            <ac:picMk id="5" creationId="{6794D82C-36CF-55A9-FDCE-45B391814A3D}"/>
          </ac:picMkLst>
        </pc:picChg>
        <pc:picChg chg="add mod">
          <ac:chgData name="Aranzazu Gil Casadomet" userId="815a00e3-a15e-46d9-8b99-407c2a6543e9" providerId="ADAL" clId="{D56F8D00-B45B-4B68-828D-B7EF35A07472}" dt="2026-06-17T10:30:07.605" v="233"/>
          <ac:picMkLst>
            <pc:docMk/>
            <pc:sldMk cId="2037925770" sldId="386"/>
            <ac:picMk id="9" creationId="{6CA66D26-5797-C44C-45AC-B4560B171963}"/>
          </ac:picMkLst>
        </pc:picChg>
        <pc:cxnChg chg="del">
          <ac:chgData name="Aranzazu Gil Casadomet" userId="815a00e3-a15e-46d9-8b99-407c2a6543e9" providerId="ADAL" clId="{D56F8D00-B45B-4B68-828D-B7EF35A07472}" dt="2026-06-17T10:30:05.938" v="231" actId="478"/>
          <ac:cxnSpMkLst>
            <pc:docMk/>
            <pc:sldMk cId="2037925770" sldId="386"/>
            <ac:cxnSpMk id="5" creationId="{C6F9F91A-0134-4021-53CB-95AD2674F4CE}"/>
          </ac:cxnSpMkLst>
        </pc:cxnChg>
        <pc:cxnChg chg="mod">
          <ac:chgData name="Aranzazu Gil Casadomet" userId="815a00e3-a15e-46d9-8b99-407c2a6543e9" providerId="ADAL" clId="{D56F8D00-B45B-4B68-828D-B7EF35A07472}" dt="2026-06-18T09:55:04.527" v="739" actId="208"/>
          <ac:cxnSpMkLst>
            <pc:docMk/>
            <pc:sldMk cId="2037925770" sldId="386"/>
            <ac:cxnSpMk id="7" creationId="{4EAC4608-8546-8CAD-B1D2-8F9A50134EBB}"/>
          </ac:cxnSpMkLst>
        </pc:cxnChg>
        <pc:cxnChg chg="add mod">
          <ac:chgData name="Aranzazu Gil Casadomet" userId="815a00e3-a15e-46d9-8b99-407c2a6543e9" providerId="ADAL" clId="{D56F8D00-B45B-4B68-828D-B7EF35A07472}" dt="2026-06-17T10:30:07.605" v="233"/>
          <ac:cxnSpMkLst>
            <pc:docMk/>
            <pc:sldMk cId="2037925770" sldId="386"/>
            <ac:cxnSpMk id="8" creationId="{48D4209C-68F7-9B8E-703E-E117859E06B5}"/>
          </ac:cxnSpMkLst>
        </pc:cxnChg>
      </pc:sldChg>
      <pc:sldChg chg="addSp delSp modSp add mod modTransition">
        <pc:chgData name="Aranzazu Gil Casadomet" userId="815a00e3-a15e-46d9-8b99-407c2a6543e9" providerId="ADAL" clId="{D56F8D00-B45B-4B68-828D-B7EF35A07472}" dt="2026-06-18T11:52:03.417" v="864"/>
        <pc:sldMkLst>
          <pc:docMk/>
          <pc:sldMk cId="3586331866" sldId="388"/>
        </pc:sldMkLst>
        <pc:spChg chg="mod">
          <ac:chgData name="Aranzazu Gil Casadomet" userId="815a00e3-a15e-46d9-8b99-407c2a6543e9" providerId="ADAL" clId="{D56F8D00-B45B-4B68-828D-B7EF35A07472}" dt="2026-06-18T10:01:42.423" v="803"/>
          <ac:spMkLst>
            <pc:docMk/>
            <pc:sldMk cId="3586331866" sldId="388"/>
            <ac:spMk id="8" creationId="{DCAD7C07-6407-C171-1598-35876FE3F7FB}"/>
          </ac:spMkLst>
        </pc:spChg>
        <pc:spChg chg="mod">
          <ac:chgData name="Aranzazu Gil Casadomet" userId="815a00e3-a15e-46d9-8b99-407c2a6543e9" providerId="ADAL" clId="{D56F8D00-B45B-4B68-828D-B7EF35A07472}" dt="2026-06-18T09:58:16.204" v="773" actId="1076"/>
          <ac:spMkLst>
            <pc:docMk/>
            <pc:sldMk cId="3586331866" sldId="388"/>
            <ac:spMk id="9" creationId="{97F977D9-35DE-2858-D36E-5C201298696C}"/>
          </ac:spMkLst>
        </pc:spChg>
        <pc:picChg chg="add mod">
          <ac:chgData name="Aranzazu Gil Casadomet" userId="815a00e3-a15e-46d9-8b99-407c2a6543e9" providerId="ADAL" clId="{D56F8D00-B45B-4B68-828D-B7EF35A07472}" dt="2026-06-17T10:30:12.351" v="236"/>
          <ac:picMkLst>
            <pc:docMk/>
            <pc:sldMk cId="3586331866" sldId="388"/>
            <ac:picMk id="2" creationId="{DA468C38-5CF3-60FD-B6B9-54A0AB2E467B}"/>
          </ac:picMkLst>
        </pc:picChg>
        <pc:picChg chg="del">
          <ac:chgData name="Aranzazu Gil Casadomet" userId="815a00e3-a15e-46d9-8b99-407c2a6543e9" providerId="ADAL" clId="{D56F8D00-B45B-4B68-828D-B7EF35A07472}" dt="2026-06-17T10:30:12.078" v="235" actId="478"/>
          <ac:picMkLst>
            <pc:docMk/>
            <pc:sldMk cId="3586331866" sldId="388"/>
            <ac:picMk id="4" creationId="{FDD4A573-140F-BB10-EED7-0110D27269B4}"/>
          </ac:picMkLst>
        </pc:picChg>
        <pc:picChg chg="add mod">
          <ac:chgData name="Aranzazu Gil Casadomet" userId="815a00e3-a15e-46d9-8b99-407c2a6543e9" providerId="ADAL" clId="{D56F8D00-B45B-4B68-828D-B7EF35A07472}" dt="2026-06-18T11:52:03.417" v="864"/>
          <ac:picMkLst>
            <pc:docMk/>
            <pc:sldMk cId="3586331866" sldId="388"/>
            <ac:picMk id="5" creationId="{6784E6BC-84C8-7A8C-B619-A38CB70A8856}"/>
          </ac:picMkLst>
        </pc:picChg>
        <pc:picChg chg="add mod">
          <ac:chgData name="Aranzazu Gil Casadomet" userId="815a00e3-a15e-46d9-8b99-407c2a6543e9" providerId="ADAL" clId="{D56F8D00-B45B-4B68-828D-B7EF35A07472}" dt="2026-06-17T10:30:12.351" v="236"/>
          <ac:picMkLst>
            <pc:docMk/>
            <pc:sldMk cId="3586331866" sldId="388"/>
            <ac:picMk id="6" creationId="{6B7F1C94-29E1-32B2-302D-E16CFF433AB6}"/>
          </ac:picMkLst>
        </pc:picChg>
        <pc:cxnChg chg="add mod">
          <ac:chgData name="Aranzazu Gil Casadomet" userId="815a00e3-a15e-46d9-8b99-407c2a6543e9" providerId="ADAL" clId="{D56F8D00-B45B-4B68-828D-B7EF35A07472}" dt="2026-06-17T10:30:12.351" v="236"/>
          <ac:cxnSpMkLst>
            <pc:docMk/>
            <pc:sldMk cId="3586331866" sldId="388"/>
            <ac:cxnSpMk id="3" creationId="{DA280511-0268-9DC9-50D1-0024B7A727EB}"/>
          </ac:cxnSpMkLst>
        </pc:cxnChg>
        <pc:cxnChg chg="del">
          <ac:chgData name="Aranzazu Gil Casadomet" userId="815a00e3-a15e-46d9-8b99-407c2a6543e9" providerId="ADAL" clId="{D56F8D00-B45B-4B68-828D-B7EF35A07472}" dt="2026-06-17T10:30:10.532" v="234" actId="478"/>
          <ac:cxnSpMkLst>
            <pc:docMk/>
            <pc:sldMk cId="3586331866" sldId="388"/>
            <ac:cxnSpMk id="5" creationId="{B059F121-DC9F-0A0E-10F0-0FE91519A7D1}"/>
          </ac:cxnSpMkLst>
        </pc:cxnChg>
      </pc:sldChg>
      <pc:sldChg chg="addSp delSp modSp add mod modTransition modAnim">
        <pc:chgData name="Aranzazu Gil Casadomet" userId="815a00e3-a15e-46d9-8b99-407c2a6543e9" providerId="ADAL" clId="{D56F8D00-B45B-4B68-828D-B7EF35A07472}" dt="2026-06-18T11:52:03.417" v="864"/>
        <pc:sldMkLst>
          <pc:docMk/>
          <pc:sldMk cId="1718255890" sldId="389"/>
        </pc:sldMkLst>
        <pc:spChg chg="del mod">
          <ac:chgData name="Aranzazu Gil Casadomet" userId="815a00e3-a15e-46d9-8b99-407c2a6543e9" providerId="ADAL" clId="{D56F8D00-B45B-4B68-828D-B7EF35A07472}" dt="2026-06-17T10:37:24.946" v="297" actId="478"/>
          <ac:spMkLst>
            <pc:docMk/>
            <pc:sldMk cId="1718255890" sldId="389"/>
            <ac:spMk id="3" creationId="{CDB41ABA-4C46-D47C-A77B-30E1E82B8203}"/>
          </ac:spMkLst>
        </pc:spChg>
        <pc:spChg chg="mod">
          <ac:chgData name="Aranzazu Gil Casadomet" userId="815a00e3-a15e-46d9-8b99-407c2a6543e9" providerId="ADAL" clId="{D56F8D00-B45B-4B68-828D-B7EF35A07472}" dt="2026-06-18T09:52:07.811" v="704" actId="113"/>
          <ac:spMkLst>
            <pc:docMk/>
            <pc:sldMk cId="1718255890" sldId="389"/>
            <ac:spMk id="4" creationId="{19FEFE2D-32E7-4E11-BC98-203E93DBF1B8}"/>
          </ac:spMkLst>
        </pc:spChg>
        <pc:spChg chg="mod">
          <ac:chgData name="Aranzazu Gil Casadomet" userId="815a00e3-a15e-46d9-8b99-407c2a6543e9" providerId="ADAL" clId="{D56F8D00-B45B-4B68-828D-B7EF35A07472}" dt="2026-06-18T10:00:56.444" v="798" actId="1076"/>
          <ac:spMkLst>
            <pc:docMk/>
            <pc:sldMk cId="1718255890" sldId="389"/>
            <ac:spMk id="6" creationId="{C0AD8082-8A24-46F4-A888-67EB0D0B973C}"/>
          </ac:spMkLst>
        </pc:spChg>
        <pc:picChg chg="del">
          <ac:chgData name="Aranzazu Gil Casadomet" userId="815a00e3-a15e-46d9-8b99-407c2a6543e9" providerId="ADAL" clId="{D56F8D00-B45B-4B68-828D-B7EF35A07472}" dt="2026-06-17T10:37:22.581" v="296" actId="478"/>
          <ac:picMkLst>
            <pc:docMk/>
            <pc:sldMk cId="1718255890" sldId="389"/>
            <ac:picMk id="2" creationId="{0420D97B-AD0C-FFB9-30D7-46205EBBEF6E}"/>
          </ac:picMkLst>
        </pc:picChg>
        <pc:picChg chg="add del mod">
          <ac:chgData name="Aranzazu Gil Casadomet" userId="815a00e3-a15e-46d9-8b99-407c2a6543e9" providerId="ADAL" clId="{D56F8D00-B45B-4B68-828D-B7EF35A07472}" dt="2026-06-18T11:22:29.086" v="823"/>
          <ac:picMkLst>
            <pc:docMk/>
            <pc:sldMk cId="1718255890" sldId="389"/>
            <ac:picMk id="3" creationId="{6DB9A468-2D93-E7E1-7F29-DC971BED3DE3}"/>
          </ac:picMkLst>
        </pc:picChg>
        <pc:picChg chg="add del mod ord">
          <ac:chgData name="Aranzazu Gil Casadomet" userId="815a00e3-a15e-46d9-8b99-407c2a6543e9" providerId="ADAL" clId="{D56F8D00-B45B-4B68-828D-B7EF35A07472}" dt="2026-06-18T11:26:22.343" v="827"/>
          <ac:picMkLst>
            <pc:docMk/>
            <pc:sldMk cId="1718255890" sldId="389"/>
            <ac:picMk id="5" creationId="{EC3227C2-C590-FA90-406F-6F8431440BE1}"/>
          </ac:picMkLst>
        </pc:picChg>
        <pc:picChg chg="del">
          <ac:chgData name="Aranzazu Gil Casadomet" userId="815a00e3-a15e-46d9-8b99-407c2a6543e9" providerId="ADAL" clId="{D56F8D00-B45B-4B68-828D-B7EF35A07472}" dt="2026-06-17T10:37:22.581" v="296" actId="478"/>
          <ac:picMkLst>
            <pc:docMk/>
            <pc:sldMk cId="1718255890" sldId="389"/>
            <ac:picMk id="7" creationId="{3805BD6C-455B-BED8-368C-8ED99395FDAB}"/>
          </ac:picMkLst>
        </pc:picChg>
        <pc:picChg chg="add del mod">
          <ac:chgData name="Aranzazu Gil Casadomet" userId="815a00e3-a15e-46d9-8b99-407c2a6543e9" providerId="ADAL" clId="{D56F8D00-B45B-4B68-828D-B7EF35A07472}" dt="2026-06-18T11:27:12.102" v="834"/>
          <ac:picMkLst>
            <pc:docMk/>
            <pc:sldMk cId="1718255890" sldId="389"/>
            <ac:picMk id="7" creationId="{CBD216A2-1A0F-F339-B412-9A8E46DACF32}"/>
          </ac:picMkLst>
        </pc:picChg>
        <pc:picChg chg="add mod">
          <ac:chgData name="Aranzazu Gil Casadomet" userId="815a00e3-a15e-46d9-8b99-407c2a6543e9" providerId="ADAL" clId="{D56F8D00-B45B-4B68-828D-B7EF35A07472}" dt="2026-06-17T10:37:38.807" v="302"/>
          <ac:picMkLst>
            <pc:docMk/>
            <pc:sldMk cId="1718255890" sldId="389"/>
            <ac:picMk id="8" creationId="{A3A781FF-F107-FA6B-4991-49813A78FCD5}"/>
          </ac:picMkLst>
        </pc:picChg>
        <pc:picChg chg="add mod">
          <ac:chgData name="Aranzazu Gil Casadomet" userId="815a00e3-a15e-46d9-8b99-407c2a6543e9" providerId="ADAL" clId="{D56F8D00-B45B-4B68-828D-B7EF35A07472}" dt="2026-06-17T10:37:38.807" v="302"/>
          <ac:picMkLst>
            <pc:docMk/>
            <pc:sldMk cId="1718255890" sldId="389"/>
            <ac:picMk id="10" creationId="{CD8ADD67-F70D-747A-9368-5039C9C02FED}"/>
          </ac:picMkLst>
        </pc:picChg>
        <pc:picChg chg="add del mod ord">
          <ac:chgData name="Aranzazu Gil Casadomet" userId="815a00e3-a15e-46d9-8b99-407c2a6543e9" providerId="ADAL" clId="{D56F8D00-B45B-4B68-828D-B7EF35A07472}" dt="2026-06-18T11:35:34.739" v="845"/>
          <ac:picMkLst>
            <pc:docMk/>
            <pc:sldMk cId="1718255890" sldId="389"/>
            <ac:picMk id="13" creationId="{EB0500F3-9A4E-80F5-580C-C1235AF03756}"/>
          </ac:picMkLst>
        </pc:picChg>
        <pc:picChg chg="add del mod">
          <ac:chgData name="Aranzazu Gil Casadomet" userId="815a00e3-a15e-46d9-8b99-407c2a6543e9" providerId="ADAL" clId="{D56F8D00-B45B-4B68-828D-B7EF35A07472}" dt="2026-06-18T11:43:31.879" v="860"/>
          <ac:picMkLst>
            <pc:docMk/>
            <pc:sldMk cId="1718255890" sldId="389"/>
            <ac:picMk id="14" creationId="{8F548258-4AE6-F551-0061-7B5BCA619881}"/>
          </ac:picMkLst>
        </pc:picChg>
        <pc:picChg chg="add del mod ord">
          <ac:chgData name="Aranzazu Gil Casadomet" userId="815a00e3-a15e-46d9-8b99-407c2a6543e9" providerId="ADAL" clId="{D56F8D00-B45B-4B68-828D-B7EF35A07472}" dt="2026-06-18T11:52:03.417" v="864"/>
          <ac:picMkLst>
            <pc:docMk/>
            <pc:sldMk cId="1718255890" sldId="389"/>
            <ac:picMk id="15" creationId="{0040CF04-CB10-B81F-5E26-C30EE70BD2AF}"/>
          </ac:picMkLst>
        </pc:picChg>
        <pc:picChg chg="add mod">
          <ac:chgData name="Aranzazu Gil Casadomet" userId="815a00e3-a15e-46d9-8b99-407c2a6543e9" providerId="ADAL" clId="{D56F8D00-B45B-4B68-828D-B7EF35A07472}" dt="2026-06-18T11:52:03.417" v="864"/>
          <ac:picMkLst>
            <pc:docMk/>
            <pc:sldMk cId="1718255890" sldId="389"/>
            <ac:picMk id="16" creationId="{4C250E25-723F-7DD7-761A-B68914DDC040}"/>
          </ac:picMkLst>
        </pc:picChg>
        <pc:cxnChg chg="del mod">
          <ac:chgData name="Aranzazu Gil Casadomet" userId="815a00e3-a15e-46d9-8b99-407c2a6543e9" providerId="ADAL" clId="{D56F8D00-B45B-4B68-828D-B7EF35A07472}" dt="2026-06-17T10:37:18.580" v="295" actId="478"/>
          <ac:cxnSpMkLst>
            <pc:docMk/>
            <pc:sldMk cId="1718255890" sldId="389"/>
            <ac:cxnSpMk id="5" creationId="{72AED831-D6F2-4AAD-B697-067DCFC61A05}"/>
          </ac:cxnSpMkLst>
        </pc:cxnChg>
        <pc:cxnChg chg="add mod">
          <ac:chgData name="Aranzazu Gil Casadomet" userId="815a00e3-a15e-46d9-8b99-407c2a6543e9" providerId="ADAL" clId="{D56F8D00-B45B-4B68-828D-B7EF35A07472}" dt="2026-06-17T10:37:38.807" v="302"/>
          <ac:cxnSpMkLst>
            <pc:docMk/>
            <pc:sldMk cId="1718255890" sldId="389"/>
            <ac:cxnSpMk id="9" creationId="{7CECD476-B139-E1D3-1CFB-2BD2F02F1AAC}"/>
          </ac:cxnSpMkLst>
        </pc:cxnChg>
      </pc:sldChg>
      <pc:sldChg chg="addSp delSp modSp add del mod">
        <pc:chgData name="Aranzazu Gil Casadomet" userId="815a00e3-a15e-46d9-8b99-407c2a6543e9" providerId="ADAL" clId="{D56F8D00-B45B-4B68-828D-B7EF35A07472}" dt="2026-06-18T09:52:34.365" v="709" actId="47"/>
        <pc:sldMkLst>
          <pc:docMk/>
          <pc:sldMk cId="636704619" sldId="390"/>
        </pc:sldMkLst>
        <pc:spChg chg="mod">
          <ac:chgData name="Aranzazu Gil Casadomet" userId="815a00e3-a15e-46d9-8b99-407c2a6543e9" providerId="ADAL" clId="{D56F8D00-B45B-4B68-828D-B7EF35A07472}" dt="2026-06-17T10:48:42.262" v="556" actId="14100"/>
          <ac:spMkLst>
            <pc:docMk/>
            <pc:sldMk cId="636704619" sldId="390"/>
            <ac:spMk id="6" creationId="{C0AD8082-8A24-46F4-A888-67EB0D0B973C}"/>
          </ac:spMkLst>
        </pc:spChg>
        <pc:spChg chg="del mod">
          <ac:chgData name="Aranzazu Gil Casadomet" userId="815a00e3-a15e-46d9-8b99-407c2a6543e9" providerId="ADAL" clId="{D56F8D00-B45B-4B68-828D-B7EF35A07472}" dt="2026-06-17T10:38:30.525" v="307" actId="478"/>
          <ac:spMkLst>
            <pc:docMk/>
            <pc:sldMk cId="636704619" sldId="390"/>
            <ac:spMk id="7" creationId="{1F6B5AF7-BD48-1ECF-8246-7809225B6320}"/>
          </ac:spMkLst>
        </pc:spChg>
        <pc:spChg chg="mod">
          <ac:chgData name="Aranzazu Gil Casadomet" userId="815a00e3-a15e-46d9-8b99-407c2a6543e9" providerId="ADAL" clId="{D56F8D00-B45B-4B68-828D-B7EF35A07472}" dt="2026-06-18T09:52:22.538" v="706" actId="1076"/>
          <ac:spMkLst>
            <pc:docMk/>
            <pc:sldMk cId="636704619" sldId="390"/>
            <ac:spMk id="8" creationId="{C330E0B4-D769-47D7-AE01-1E8BFC57CD57}"/>
          </ac:spMkLst>
        </pc:spChg>
        <pc:picChg chg="del">
          <ac:chgData name="Aranzazu Gil Casadomet" userId="815a00e3-a15e-46d9-8b99-407c2a6543e9" providerId="ADAL" clId="{D56F8D00-B45B-4B68-828D-B7EF35A07472}" dt="2026-06-17T10:38:28.730" v="306" actId="478"/>
          <ac:picMkLst>
            <pc:docMk/>
            <pc:sldMk cId="636704619" sldId="390"/>
            <ac:picMk id="2" creationId="{9446E616-92EA-5B0B-F490-877172173657}"/>
          </ac:picMkLst>
        </pc:picChg>
        <pc:picChg chg="del">
          <ac:chgData name="Aranzazu Gil Casadomet" userId="815a00e3-a15e-46d9-8b99-407c2a6543e9" providerId="ADAL" clId="{D56F8D00-B45B-4B68-828D-B7EF35A07472}" dt="2026-06-17T10:38:26.301" v="305" actId="478"/>
          <ac:picMkLst>
            <pc:docMk/>
            <pc:sldMk cId="636704619" sldId="390"/>
            <ac:picMk id="9" creationId="{6D0F193F-1329-38C2-507B-5811B0EE66DD}"/>
          </ac:picMkLst>
        </pc:picChg>
        <pc:picChg chg="add mod">
          <ac:chgData name="Aranzazu Gil Casadomet" userId="815a00e3-a15e-46d9-8b99-407c2a6543e9" providerId="ADAL" clId="{D56F8D00-B45B-4B68-828D-B7EF35A07472}" dt="2026-06-17T10:38:38.575" v="308"/>
          <ac:picMkLst>
            <pc:docMk/>
            <pc:sldMk cId="636704619" sldId="390"/>
            <ac:picMk id="10" creationId="{F39A7AA2-59A7-CF80-AEE6-2E4E7C596B8F}"/>
          </ac:picMkLst>
        </pc:picChg>
        <pc:picChg chg="add mod">
          <ac:chgData name="Aranzazu Gil Casadomet" userId="815a00e3-a15e-46d9-8b99-407c2a6543e9" providerId="ADAL" clId="{D56F8D00-B45B-4B68-828D-B7EF35A07472}" dt="2026-06-17T10:38:38.575" v="308"/>
          <ac:picMkLst>
            <pc:docMk/>
            <pc:sldMk cId="636704619" sldId="390"/>
            <ac:picMk id="12" creationId="{B9FFA704-F3CE-4457-DC4B-75305603B999}"/>
          </ac:picMkLst>
        </pc:picChg>
        <pc:cxnChg chg="del">
          <ac:chgData name="Aranzazu Gil Casadomet" userId="815a00e3-a15e-46d9-8b99-407c2a6543e9" providerId="ADAL" clId="{D56F8D00-B45B-4B68-828D-B7EF35A07472}" dt="2026-06-17T10:38:24.265" v="304" actId="478"/>
          <ac:cxnSpMkLst>
            <pc:docMk/>
            <pc:sldMk cId="636704619" sldId="390"/>
            <ac:cxnSpMk id="5" creationId="{72AED831-D6F2-4AAD-B697-067DCFC61A05}"/>
          </ac:cxnSpMkLst>
        </pc:cxnChg>
        <pc:cxnChg chg="add mod">
          <ac:chgData name="Aranzazu Gil Casadomet" userId="815a00e3-a15e-46d9-8b99-407c2a6543e9" providerId="ADAL" clId="{D56F8D00-B45B-4B68-828D-B7EF35A07472}" dt="2026-06-17T10:38:38.575" v="308"/>
          <ac:cxnSpMkLst>
            <pc:docMk/>
            <pc:sldMk cId="636704619" sldId="390"/>
            <ac:cxnSpMk id="11" creationId="{470C9B0D-7615-584C-B0C3-96404636B0F5}"/>
          </ac:cxnSpMkLst>
        </pc:cxnChg>
      </pc:sldChg>
      <pc:sldChg chg="addSp delSp modSp add mod modTransition modAnim">
        <pc:chgData name="Aranzazu Gil Casadomet" userId="815a00e3-a15e-46d9-8b99-407c2a6543e9" providerId="ADAL" clId="{D56F8D00-B45B-4B68-828D-B7EF35A07472}" dt="2026-06-18T12:19:06.971" v="874" actId="20577"/>
        <pc:sldMkLst>
          <pc:docMk/>
          <pc:sldMk cId="1270074534" sldId="391"/>
        </pc:sldMkLst>
        <pc:spChg chg="mod">
          <ac:chgData name="Aranzazu Gil Casadomet" userId="815a00e3-a15e-46d9-8b99-407c2a6543e9" providerId="ADAL" clId="{D56F8D00-B45B-4B68-828D-B7EF35A07472}" dt="2026-06-18T12:19:04.343" v="872" actId="20577"/>
          <ac:spMkLst>
            <pc:docMk/>
            <pc:sldMk cId="1270074534" sldId="391"/>
            <ac:spMk id="2" creationId="{BFC479DD-3445-F8E7-96E8-6FB06A929830}"/>
          </ac:spMkLst>
        </pc:spChg>
        <pc:spChg chg="mod">
          <ac:chgData name="Aranzazu Gil Casadomet" userId="815a00e3-a15e-46d9-8b99-407c2a6543e9" providerId="ADAL" clId="{D56F8D00-B45B-4B68-828D-B7EF35A07472}" dt="2026-06-18T12:19:06.971" v="874" actId="20577"/>
          <ac:spMkLst>
            <pc:docMk/>
            <pc:sldMk cId="1270074534" sldId="391"/>
            <ac:spMk id="9" creationId="{16C1C58E-574F-25DE-3F65-E00AA40C4435}"/>
          </ac:spMkLst>
        </pc:spChg>
        <pc:picChg chg="add del mod">
          <ac:chgData name="Aranzazu Gil Casadomet" userId="815a00e3-a15e-46d9-8b99-407c2a6543e9" providerId="ADAL" clId="{D56F8D00-B45B-4B68-828D-B7EF35A07472}" dt="2026-06-18T11:22:29.086" v="823"/>
          <ac:picMkLst>
            <pc:docMk/>
            <pc:sldMk cId="1270074534" sldId="391"/>
            <ac:picMk id="8" creationId="{AC231BB9-B4E3-09E3-5536-773C03C943EE}"/>
          </ac:picMkLst>
        </pc:picChg>
        <pc:picChg chg="add del mod ord">
          <ac:chgData name="Aranzazu Gil Casadomet" userId="815a00e3-a15e-46d9-8b99-407c2a6543e9" providerId="ADAL" clId="{D56F8D00-B45B-4B68-828D-B7EF35A07472}" dt="2026-06-18T11:26:22.343" v="827"/>
          <ac:picMkLst>
            <pc:docMk/>
            <pc:sldMk cId="1270074534" sldId="391"/>
            <ac:picMk id="10" creationId="{22ECB225-F9DF-BDFA-3509-A162895096A8}"/>
          </ac:picMkLst>
        </pc:picChg>
        <pc:picChg chg="add del mod">
          <ac:chgData name="Aranzazu Gil Casadomet" userId="815a00e3-a15e-46d9-8b99-407c2a6543e9" providerId="ADAL" clId="{D56F8D00-B45B-4B68-828D-B7EF35A07472}" dt="2026-06-18T11:27:12.102" v="834"/>
          <ac:picMkLst>
            <pc:docMk/>
            <pc:sldMk cId="1270074534" sldId="391"/>
            <ac:picMk id="12" creationId="{F1874F6F-8D1D-9B15-ED10-52B58C5D503C}"/>
          </ac:picMkLst>
        </pc:picChg>
        <pc:picChg chg="add del mod ord">
          <ac:chgData name="Aranzazu Gil Casadomet" userId="815a00e3-a15e-46d9-8b99-407c2a6543e9" providerId="ADAL" clId="{D56F8D00-B45B-4B68-828D-B7EF35A07472}" dt="2026-06-18T11:35:34.739" v="845"/>
          <ac:picMkLst>
            <pc:docMk/>
            <pc:sldMk cId="1270074534" sldId="391"/>
            <ac:picMk id="15" creationId="{312DC998-929D-2476-E995-A2BE26FF6C61}"/>
          </ac:picMkLst>
        </pc:picChg>
        <pc:picChg chg="add del mod">
          <ac:chgData name="Aranzazu Gil Casadomet" userId="815a00e3-a15e-46d9-8b99-407c2a6543e9" providerId="ADAL" clId="{D56F8D00-B45B-4B68-828D-B7EF35A07472}" dt="2026-06-18T11:43:31.879" v="860"/>
          <ac:picMkLst>
            <pc:docMk/>
            <pc:sldMk cId="1270074534" sldId="391"/>
            <ac:picMk id="17" creationId="{A840EA7C-AA21-4DA3-E25F-8C353E1168E5}"/>
          </ac:picMkLst>
        </pc:picChg>
        <pc:picChg chg="add del mod ord">
          <ac:chgData name="Aranzazu Gil Casadomet" userId="815a00e3-a15e-46d9-8b99-407c2a6543e9" providerId="ADAL" clId="{D56F8D00-B45B-4B68-828D-B7EF35A07472}" dt="2026-06-18T11:52:03.417" v="864"/>
          <ac:picMkLst>
            <pc:docMk/>
            <pc:sldMk cId="1270074534" sldId="391"/>
            <ac:picMk id="19" creationId="{CF8F09B0-3356-765C-ED86-71638C4C4B36}"/>
          </ac:picMkLst>
        </pc:picChg>
        <pc:picChg chg="add mod">
          <ac:chgData name="Aranzazu Gil Casadomet" userId="815a00e3-a15e-46d9-8b99-407c2a6543e9" providerId="ADAL" clId="{D56F8D00-B45B-4B68-828D-B7EF35A07472}" dt="2026-06-18T11:52:03.417" v="864"/>
          <ac:picMkLst>
            <pc:docMk/>
            <pc:sldMk cId="1270074534" sldId="391"/>
            <ac:picMk id="21" creationId="{E80DB87C-923C-B08D-0AD3-8BBE88340420}"/>
          </ac:picMkLst>
        </pc:picChg>
      </pc:sldChg>
      <pc:sldMasterChg chg="delSldLayout">
        <pc:chgData name="Aranzazu Gil Casadomet" userId="815a00e3-a15e-46d9-8b99-407c2a6543e9" providerId="ADAL" clId="{D56F8D00-B45B-4B68-828D-B7EF35A07472}" dt="2026-06-17T10:47:24.376" v="526" actId="47"/>
        <pc:sldMasterMkLst>
          <pc:docMk/>
          <pc:sldMasterMk cId="2554636019" sldId="2147483691"/>
        </pc:sldMasterMkLst>
        <pc:sldLayoutChg chg="del">
          <pc:chgData name="Aranzazu Gil Casadomet" userId="815a00e3-a15e-46d9-8b99-407c2a6543e9" providerId="ADAL" clId="{D56F8D00-B45B-4B68-828D-B7EF35A07472}" dt="2026-06-17T10:47:24.376" v="526" actId="47"/>
          <pc:sldLayoutMkLst>
            <pc:docMk/>
            <pc:sldMasterMk cId="2554636019" sldId="2147483691"/>
            <pc:sldLayoutMk cId="3042680392" sldId="214748369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78A68B-8202-6C38-AB17-FD92151BBFF6}"/>
              </a:ext>
            </a:extLst>
          </p:cNvPr>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de-DE"/>
          </a:p>
        </p:txBody>
      </p:sp>
      <p:sp>
        <p:nvSpPr>
          <p:cNvPr id="3" name="Date Placeholder 2">
            <a:extLst>
              <a:ext uri="{FF2B5EF4-FFF2-40B4-BE49-F238E27FC236}">
                <a16:creationId xmlns:a16="http://schemas.microsoft.com/office/drawing/2014/main" id="{E75C7B27-29D9-43A2-3C4A-37C9066B4430}"/>
              </a:ext>
            </a:extLst>
          </p:cNvPr>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ECC940BF-5EC7-4C57-BBD8-748FF8681AA7}" type="datetimeFigureOut">
              <a:rPr lang="de-DE" smtClean="0"/>
              <a:t>18.06.2026</a:t>
            </a:fld>
            <a:endParaRPr lang="de-DE"/>
          </a:p>
        </p:txBody>
      </p:sp>
      <p:sp>
        <p:nvSpPr>
          <p:cNvPr id="4" name="Footer Placeholder 3">
            <a:extLst>
              <a:ext uri="{FF2B5EF4-FFF2-40B4-BE49-F238E27FC236}">
                <a16:creationId xmlns:a16="http://schemas.microsoft.com/office/drawing/2014/main" id="{A5F7F493-78CE-22C2-76A6-B144643CD9E1}"/>
              </a:ext>
            </a:extLst>
          </p:cNvPr>
          <p:cNvSpPr>
            <a:spLocks noGrp="1"/>
          </p:cNvSpPr>
          <p:nvPr>
            <p:ph type="ftr" sz="quarter" idx="2"/>
          </p:nvPr>
        </p:nvSpPr>
        <p:spPr>
          <a:xfrm>
            <a:off x="0" y="9378950"/>
            <a:ext cx="2946400" cy="495300"/>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a:extLst>
              <a:ext uri="{FF2B5EF4-FFF2-40B4-BE49-F238E27FC236}">
                <a16:creationId xmlns:a16="http://schemas.microsoft.com/office/drawing/2014/main" id="{505DE1B8-A7ED-6202-54D8-691D43F99C35}"/>
              </a:ext>
            </a:extLst>
          </p:cNvPr>
          <p:cNvSpPr>
            <a:spLocks noGrp="1"/>
          </p:cNvSpPr>
          <p:nvPr>
            <p:ph type="sldNum" sz="quarter" idx="3"/>
          </p:nvPr>
        </p:nvSpPr>
        <p:spPr>
          <a:xfrm>
            <a:off x="3849688" y="9378950"/>
            <a:ext cx="2946400" cy="495300"/>
          </a:xfrm>
          <a:prstGeom prst="rect">
            <a:avLst/>
          </a:prstGeom>
        </p:spPr>
        <p:txBody>
          <a:bodyPr vert="horz" lIns="91440" tIns="45720" rIns="91440" bIns="45720" rtlCol="0" anchor="b"/>
          <a:lstStyle>
            <a:lvl1pPr algn="r">
              <a:defRPr sz="1200"/>
            </a:lvl1pPr>
          </a:lstStyle>
          <a:p>
            <a:fld id="{7B652F96-12C3-4958-93AD-E7BE05EBB9BA}" type="slidenum">
              <a:rPr lang="de-DE" smtClean="0"/>
              <a:t>‹Nº›</a:t>
            </a:fld>
            <a:endParaRPr lang="de-DE"/>
          </a:p>
        </p:txBody>
      </p:sp>
    </p:spTree>
    <p:extLst>
      <p:ext uri="{BB962C8B-B14F-4D97-AF65-F5344CB8AC3E}">
        <p14:creationId xmlns:p14="http://schemas.microsoft.com/office/powerpoint/2010/main" val="2158837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C0B39831-F28A-4435-9122-A88EC79EDA8F}" type="datetimeFigureOut">
              <a:rPr lang="en-GB" smtClean="0"/>
              <a:t>18/06/2026</a:t>
            </a:fld>
            <a:endParaRPr lang="en-GB"/>
          </a:p>
        </p:txBody>
      </p:sp>
      <p:sp>
        <p:nvSpPr>
          <p:cNvPr id="4" name="Slide Image Placeholder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F6FFF91B-4A71-493B-8974-2DB5FA8ABFE6}" type="slidenum">
              <a:rPr lang="en-GB" smtClean="0"/>
              <a:t>‹Nº›</a:t>
            </a:fld>
            <a:endParaRPr lang="en-GB"/>
          </a:p>
        </p:txBody>
      </p:sp>
    </p:spTree>
    <p:extLst>
      <p:ext uri="{BB962C8B-B14F-4D97-AF65-F5344CB8AC3E}">
        <p14:creationId xmlns:p14="http://schemas.microsoft.com/office/powerpoint/2010/main" val="3767874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FFF91B-4A71-493B-8974-2DB5FA8ABFE6}" type="slidenum">
              <a:rPr lang="en-GB" smtClean="0"/>
              <a:t>1</a:t>
            </a:fld>
            <a:endParaRPr lang="en-GB"/>
          </a:p>
        </p:txBody>
      </p:sp>
    </p:spTree>
    <p:extLst>
      <p:ext uri="{BB962C8B-B14F-4D97-AF65-F5344CB8AC3E}">
        <p14:creationId xmlns:p14="http://schemas.microsoft.com/office/powerpoint/2010/main" val="21322166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civis.eu/de"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reserve="1" userDrawn="1">
  <p:cSld name="Cover">
    <p:spTree>
      <p:nvGrpSpPr>
        <p:cNvPr id="1" name="Shape 11"/>
        <p:cNvGrpSpPr/>
        <p:nvPr/>
      </p:nvGrpSpPr>
      <p:grpSpPr>
        <a:xfrm>
          <a:off x="0" y="0"/>
          <a:ext cx="0" cy="0"/>
          <a:chOff x="0" y="0"/>
          <a:chExt cx="0" cy="0"/>
        </a:xfrm>
      </p:grpSpPr>
      <p:sp>
        <p:nvSpPr>
          <p:cNvPr id="6" name="Free-form: Shape 5">
            <a:extLst>
              <a:ext uri="{FF2B5EF4-FFF2-40B4-BE49-F238E27FC236}">
                <a16:creationId xmlns:a16="http://schemas.microsoft.com/office/drawing/2014/main" id="{4F4F123B-4D20-DFCF-FDFB-E8E6D6D6EC26}"/>
              </a:ext>
            </a:extLst>
          </p:cNvPr>
          <p:cNvSpPr/>
          <p:nvPr userDrawn="1"/>
        </p:nvSpPr>
        <p:spPr>
          <a:xfrm>
            <a:off x="7125925" y="5149025"/>
            <a:ext cx="5066076" cy="1127400"/>
          </a:xfrm>
          <a:custGeom>
            <a:avLst/>
            <a:gdLst>
              <a:gd name="connsiteX0" fmla="*/ 336754 w 5110525"/>
              <a:gd name="connsiteY0" fmla="*/ 0 h 1127400"/>
              <a:gd name="connsiteX1" fmla="*/ 5110525 w 5110525"/>
              <a:gd name="connsiteY1" fmla="*/ 0 h 1127400"/>
              <a:gd name="connsiteX2" fmla="*/ 5110525 w 5110525"/>
              <a:gd name="connsiteY2" fmla="*/ 1127400 h 1127400"/>
              <a:gd name="connsiteX3" fmla="*/ 336754 w 5110525"/>
              <a:gd name="connsiteY3" fmla="*/ 1127400 h 1127400"/>
              <a:gd name="connsiteX4" fmla="*/ 0 w 5110525"/>
              <a:gd name="connsiteY4" fmla="*/ 790646 h 1127400"/>
              <a:gd name="connsiteX5" fmla="*/ 0 w 5110525"/>
              <a:gd name="connsiteY5" fmla="*/ 336754 h 1127400"/>
              <a:gd name="connsiteX6" fmla="*/ 336754 w 5110525"/>
              <a:gd name="connsiteY6" fmla="*/ 0 h 112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0525" h="1127400">
                <a:moveTo>
                  <a:pt x="336754" y="0"/>
                </a:moveTo>
                <a:lnTo>
                  <a:pt x="5110525" y="0"/>
                </a:lnTo>
                <a:lnTo>
                  <a:pt x="5110525" y="1127400"/>
                </a:lnTo>
                <a:lnTo>
                  <a:pt x="336754" y="1127400"/>
                </a:lnTo>
                <a:cubicBezTo>
                  <a:pt x="150770" y="1127400"/>
                  <a:pt x="0" y="976630"/>
                  <a:pt x="0" y="790646"/>
                </a:cubicBezTo>
                <a:lnTo>
                  <a:pt x="0" y="336754"/>
                </a:lnTo>
                <a:cubicBezTo>
                  <a:pt x="0" y="150770"/>
                  <a:pt x="150770" y="0"/>
                  <a:pt x="336754" y="0"/>
                </a:cubicBez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chemeClr val="tx1"/>
              </a:solidFill>
            </a:endParaRPr>
          </a:p>
        </p:txBody>
      </p:sp>
      <p:pic>
        <p:nvPicPr>
          <p:cNvPr id="12" name="Google Shape;12;p7"/>
          <p:cNvPicPr preferRelativeResize="0"/>
          <p:nvPr/>
        </p:nvPicPr>
        <p:blipFill rotWithShape="1">
          <a:blip r:embed="rId2">
            <a:alphaModFix/>
          </a:blip>
          <a:srcRect/>
          <a:stretch/>
        </p:blipFill>
        <p:spPr>
          <a:xfrm>
            <a:off x="3697725" y="2304013"/>
            <a:ext cx="4796550" cy="2249974"/>
          </a:xfrm>
          <a:prstGeom prst="rect">
            <a:avLst/>
          </a:prstGeom>
          <a:noFill/>
          <a:ln>
            <a:noFill/>
          </a:ln>
        </p:spPr>
      </p:pic>
      <p:pic>
        <p:nvPicPr>
          <p:cNvPr id="13" name="Google Shape;13;p7"/>
          <p:cNvPicPr preferRelativeResize="0"/>
          <p:nvPr/>
        </p:nvPicPr>
        <p:blipFill rotWithShape="1">
          <a:blip r:embed="rId3">
            <a:alphaModFix/>
          </a:blip>
          <a:srcRect/>
          <a:stretch/>
        </p:blipFill>
        <p:spPr>
          <a:xfrm>
            <a:off x="287850" y="319701"/>
            <a:ext cx="2130504" cy="447325"/>
          </a:xfrm>
          <a:prstGeom prst="rect">
            <a:avLst/>
          </a:prstGeom>
          <a:noFill/>
          <a:ln>
            <a:noFill/>
          </a:ln>
        </p:spPr>
      </p:pic>
      <p:sp>
        <p:nvSpPr>
          <p:cNvPr id="5" name="Title 4">
            <a:extLst>
              <a:ext uri="{FF2B5EF4-FFF2-40B4-BE49-F238E27FC236}">
                <a16:creationId xmlns:a16="http://schemas.microsoft.com/office/drawing/2014/main" id="{31A92810-65FF-669F-5801-2BB868E4512E}"/>
              </a:ext>
            </a:extLst>
          </p:cNvPr>
          <p:cNvSpPr>
            <a:spLocks noGrp="1"/>
          </p:cNvSpPr>
          <p:nvPr>
            <p:ph type="title"/>
          </p:nvPr>
        </p:nvSpPr>
        <p:spPr>
          <a:xfrm>
            <a:off x="7533700" y="5227213"/>
            <a:ext cx="4658300" cy="587662"/>
          </a:xfrm>
          <a:prstGeom prst="rect">
            <a:avLst/>
          </a:prstGeom>
          <a:noFill/>
          <a:ln>
            <a:noFill/>
          </a:ln>
        </p:spPr>
        <p:txBody>
          <a:bodyPr spcFirstLastPara="1" wrap="square" lIns="91425" tIns="91425" rIns="91425" bIns="91425" anchor="t" anchorCtr="0">
            <a:noAutofit/>
          </a:bodyPr>
          <a:lstStyle>
            <a:lvl1pPr>
              <a:defRPr lang="en-GB" sz="2100" b="1" kern="1200">
                <a:solidFill>
                  <a:schemeClr val="lt1"/>
                </a:solidFill>
                <a:latin typeface="Raleway"/>
                <a:ea typeface="Raleway"/>
                <a:cs typeface="Raleway"/>
              </a:defRPr>
            </a:lvl1pPr>
          </a:lstStyle>
          <a:p>
            <a:pPr marL="0" lvl="0" indent="0" defTabSz="914400" latinLnBrk="0">
              <a:lnSpc>
                <a:spcPct val="100000"/>
              </a:lnSpc>
              <a:buClr>
                <a:srgbClr val="000000"/>
              </a:buClr>
              <a:buSzPts val="2100"/>
              <a:buFont typeface="Arial"/>
            </a:pPr>
            <a:r>
              <a:rPr lang="en-GB" dirty="0"/>
              <a:t>Click to edit Master title style</a:t>
            </a:r>
          </a:p>
        </p:txBody>
      </p:sp>
      <p:sp>
        <p:nvSpPr>
          <p:cNvPr id="7" name="Text Placeholder 6">
            <a:extLst>
              <a:ext uri="{FF2B5EF4-FFF2-40B4-BE49-F238E27FC236}">
                <a16:creationId xmlns:a16="http://schemas.microsoft.com/office/drawing/2014/main" id="{0190E1BF-9DAB-F9A2-5E11-EC7C6A1A646F}"/>
              </a:ext>
            </a:extLst>
          </p:cNvPr>
          <p:cNvSpPr>
            <a:spLocks noGrp="1"/>
          </p:cNvSpPr>
          <p:nvPr>
            <p:ph type="body" sz="quarter" idx="10"/>
          </p:nvPr>
        </p:nvSpPr>
        <p:spPr>
          <a:xfrm>
            <a:off x="7534275" y="5815013"/>
            <a:ext cx="3803650" cy="461962"/>
          </a:xfrm>
          <a:prstGeom prst="rect">
            <a:avLst/>
          </a:prstGeom>
          <a:solidFill>
            <a:schemeClr val="tx1"/>
          </a:solidFill>
        </p:spPr>
        <p:txBody>
          <a:bodyPr/>
          <a:lstStyle>
            <a:lvl1pPr marL="50800" indent="0">
              <a:buNone/>
              <a:defRPr lang="en-US" sz="1600" b="0" i="0" u="none" strike="noStrike" cap="none" smtClean="0">
                <a:solidFill>
                  <a:schemeClr val="lt1"/>
                </a:solidFill>
                <a:latin typeface="Raleway"/>
                <a:ea typeface="Raleway"/>
                <a:cs typeface="Raleway"/>
                <a:sym typeface="Arial"/>
              </a:defRPr>
            </a:lvl1pPr>
          </a:lstStyle>
          <a:p>
            <a:pPr lvl="0"/>
            <a:r>
              <a:rPr lang="en-GB" dirty="0"/>
              <a:t>Click to edit Master text styles</a:t>
            </a:r>
          </a:p>
        </p:txBody>
      </p:sp>
    </p:spTree>
    <p:extLst>
      <p:ext uri="{BB962C8B-B14F-4D97-AF65-F5344CB8AC3E}">
        <p14:creationId xmlns:p14="http://schemas.microsoft.com/office/powerpoint/2010/main" val="1515049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e End">
    <p:spTree>
      <p:nvGrpSpPr>
        <p:cNvPr id="1" name=""/>
        <p:cNvGrpSpPr/>
        <p:nvPr/>
      </p:nvGrpSpPr>
      <p:grpSpPr>
        <a:xfrm>
          <a:off x="0" y="0"/>
          <a:ext cx="0" cy="0"/>
          <a:chOff x="0" y="0"/>
          <a:chExt cx="0" cy="0"/>
        </a:xfrm>
      </p:grpSpPr>
      <p:sp>
        <p:nvSpPr>
          <p:cNvPr id="6" name="Google Shape;127;g2f332837e51_2_19">
            <a:extLst>
              <a:ext uri="{FF2B5EF4-FFF2-40B4-BE49-F238E27FC236}">
                <a16:creationId xmlns:a16="http://schemas.microsoft.com/office/drawing/2014/main" id="{626A51CF-B97B-44D5-2216-E933B770ABC3}"/>
              </a:ext>
            </a:extLst>
          </p:cNvPr>
          <p:cNvSpPr txBox="1"/>
          <p:nvPr userDrawn="1"/>
        </p:nvSpPr>
        <p:spPr>
          <a:xfrm>
            <a:off x="2027400" y="2678100"/>
            <a:ext cx="8137200" cy="750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fr-BE" sz="3000" b="1" i="0" u="none" strike="noStrike" cap="none">
                <a:solidFill>
                  <a:srgbClr val="034D6C"/>
                </a:solidFill>
                <a:latin typeface="Raleway"/>
                <a:ea typeface="Raleway"/>
                <a:cs typeface="Raleway"/>
                <a:sym typeface="Raleway"/>
              </a:rPr>
              <a:t>More information on</a:t>
            </a:r>
            <a:endParaRPr sz="3000" b="1" i="0" u="none" strike="noStrike" cap="none">
              <a:solidFill>
                <a:srgbClr val="034D6C"/>
              </a:solidFill>
              <a:latin typeface="Raleway"/>
              <a:ea typeface="Raleway"/>
              <a:cs typeface="Raleway"/>
              <a:sym typeface="Raleway"/>
            </a:endParaRPr>
          </a:p>
        </p:txBody>
      </p:sp>
      <p:pic>
        <p:nvPicPr>
          <p:cNvPr id="7" name="Google Shape;128;g2f332837e51_2_19">
            <a:hlinkClick r:id="rId2"/>
            <a:extLst>
              <a:ext uri="{FF2B5EF4-FFF2-40B4-BE49-F238E27FC236}">
                <a16:creationId xmlns:a16="http://schemas.microsoft.com/office/drawing/2014/main" id="{A33947A1-F386-C5D5-0C5D-B76588780EBB}"/>
              </a:ext>
            </a:extLst>
          </p:cNvPr>
          <p:cNvPicPr preferRelativeResize="0"/>
          <p:nvPr userDrawn="1"/>
        </p:nvPicPr>
        <p:blipFill rotWithShape="1">
          <a:blip r:embed="rId3">
            <a:alphaModFix/>
          </a:blip>
          <a:srcRect t="22078" b="22083"/>
          <a:stretch/>
        </p:blipFill>
        <p:spPr>
          <a:xfrm>
            <a:off x="4156425" y="3557125"/>
            <a:ext cx="3879149" cy="1066775"/>
          </a:xfrm>
          <a:prstGeom prst="rect">
            <a:avLst/>
          </a:prstGeom>
          <a:noFill/>
          <a:ln>
            <a:noFill/>
          </a:ln>
        </p:spPr>
      </p:pic>
      <p:pic>
        <p:nvPicPr>
          <p:cNvPr id="8" name="Google Shape;129;g2f332837e51_2_19">
            <a:extLst>
              <a:ext uri="{FF2B5EF4-FFF2-40B4-BE49-F238E27FC236}">
                <a16:creationId xmlns:a16="http://schemas.microsoft.com/office/drawing/2014/main" id="{AC53D644-318F-AF93-6143-B83D04CD1109}"/>
              </a:ext>
            </a:extLst>
          </p:cNvPr>
          <p:cNvPicPr preferRelativeResize="0"/>
          <p:nvPr userDrawn="1"/>
        </p:nvPicPr>
        <p:blipFill rotWithShape="1">
          <a:blip r:embed="rId4">
            <a:alphaModFix/>
          </a:blip>
          <a:srcRect/>
          <a:stretch/>
        </p:blipFill>
        <p:spPr>
          <a:xfrm>
            <a:off x="10433100" y="305327"/>
            <a:ext cx="1411349" cy="662049"/>
          </a:xfrm>
          <a:prstGeom prst="rect">
            <a:avLst/>
          </a:prstGeom>
          <a:noFill/>
          <a:ln>
            <a:noFill/>
          </a:ln>
        </p:spPr>
      </p:pic>
      <p:sp>
        <p:nvSpPr>
          <p:cNvPr id="2" name="Date Placeholder 1">
            <a:extLst>
              <a:ext uri="{FF2B5EF4-FFF2-40B4-BE49-F238E27FC236}">
                <a16:creationId xmlns:a16="http://schemas.microsoft.com/office/drawing/2014/main" id="{2ACCF634-19E8-17E4-EA70-564CAAA9D12B}"/>
              </a:ext>
            </a:extLst>
          </p:cNvPr>
          <p:cNvSpPr>
            <a:spLocks noGrp="1"/>
          </p:cNvSpPr>
          <p:nvPr>
            <p:ph type="dt" idx="10"/>
          </p:nvPr>
        </p:nvSpPr>
        <p:spPr/>
        <p:txBody>
          <a:bodyPr/>
          <a:lstStyle/>
          <a:p>
            <a:fld id="{11B4CFB4-9FC6-4E64-B1B2-7EB3ED0E83EF}" type="datetime3">
              <a:rPr lang="en-US" smtClean="0"/>
              <a:t>18 June 2026</a:t>
            </a:fld>
            <a:endParaRPr lang="en-GB" dirty="0"/>
          </a:p>
        </p:txBody>
      </p:sp>
      <p:sp>
        <p:nvSpPr>
          <p:cNvPr id="3" name="Footer Placeholder 2">
            <a:extLst>
              <a:ext uri="{FF2B5EF4-FFF2-40B4-BE49-F238E27FC236}">
                <a16:creationId xmlns:a16="http://schemas.microsoft.com/office/drawing/2014/main" id="{1230A2F8-C526-848E-261C-9C2D2C85D51A}"/>
              </a:ext>
            </a:extLst>
          </p:cNvPr>
          <p:cNvSpPr>
            <a:spLocks noGrp="1"/>
          </p:cNvSpPr>
          <p:nvPr>
            <p:ph type="ftr" idx="11"/>
          </p:nvPr>
        </p:nvSpPr>
        <p:spPr/>
        <p:txBody>
          <a:bodyPr/>
          <a:lstStyle/>
          <a:p>
            <a:r>
              <a:rPr lang="en-GB" dirty="0"/>
              <a:t>Name Surname, University</a:t>
            </a:r>
          </a:p>
        </p:txBody>
      </p:sp>
      <p:sp>
        <p:nvSpPr>
          <p:cNvPr id="4" name="Slide Number Placeholder 3">
            <a:extLst>
              <a:ext uri="{FF2B5EF4-FFF2-40B4-BE49-F238E27FC236}">
                <a16:creationId xmlns:a16="http://schemas.microsoft.com/office/drawing/2014/main" id="{E5B9A11A-3A95-52D3-61D4-655936FD9E4C}"/>
              </a:ext>
            </a:extLst>
          </p:cNvPr>
          <p:cNvSpPr>
            <a:spLocks noGrp="1"/>
          </p:cNvSpPr>
          <p:nvPr>
            <p:ph type="sldNum" idx="12"/>
          </p:nvPr>
        </p:nvSpPr>
        <p:spPr/>
        <p:txBody>
          <a:bodyPr/>
          <a:lstStyle/>
          <a:p>
            <a:fld id="{74459FE1-159A-4636-83B6-E29748CAF633}" type="slidenum">
              <a:rPr lang="en-GB" smtClean="0"/>
              <a:t>‹Nº›</a:t>
            </a:fld>
            <a:endParaRPr lang="en-GB"/>
          </a:p>
        </p:txBody>
      </p:sp>
    </p:spTree>
    <p:extLst>
      <p:ext uri="{BB962C8B-B14F-4D97-AF65-F5344CB8AC3E}">
        <p14:creationId xmlns:p14="http://schemas.microsoft.com/office/powerpoint/2010/main" val="4232119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0C882-935C-48BB-A72F-7C986EC78AE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fr-FR"/>
          </a:p>
        </p:txBody>
      </p:sp>
      <p:sp>
        <p:nvSpPr>
          <p:cNvPr id="3" name="Subtítulo 2">
            <a:extLst>
              <a:ext uri="{FF2B5EF4-FFF2-40B4-BE49-F238E27FC236}">
                <a16:creationId xmlns:a16="http://schemas.microsoft.com/office/drawing/2014/main" id="{E1B61BC2-886E-41EF-A598-BC0A047448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fr-FR"/>
          </a:p>
        </p:txBody>
      </p:sp>
      <p:sp>
        <p:nvSpPr>
          <p:cNvPr id="4" name="Marcador de fecha 3">
            <a:extLst>
              <a:ext uri="{FF2B5EF4-FFF2-40B4-BE49-F238E27FC236}">
                <a16:creationId xmlns:a16="http://schemas.microsoft.com/office/drawing/2014/main" id="{8100C648-D830-4386-9023-0076DBD9D7DC}"/>
              </a:ext>
            </a:extLst>
          </p:cNvPr>
          <p:cNvSpPr>
            <a:spLocks noGrp="1"/>
          </p:cNvSpPr>
          <p:nvPr>
            <p:ph type="dt" sz="half" idx="10"/>
          </p:nvPr>
        </p:nvSpPr>
        <p:spPr/>
        <p:txBody>
          <a:bodyPr/>
          <a:lstStyle/>
          <a:p>
            <a:fld id="{90FB231F-C423-4AD2-A78E-287701F3C0A1}" type="datetimeFigureOut">
              <a:rPr lang="fr-FR" smtClean="0"/>
              <a:t>18/06/2026</a:t>
            </a:fld>
            <a:endParaRPr lang="fr-FR"/>
          </a:p>
        </p:txBody>
      </p:sp>
      <p:sp>
        <p:nvSpPr>
          <p:cNvPr id="5" name="Marcador de pie de página 4">
            <a:extLst>
              <a:ext uri="{FF2B5EF4-FFF2-40B4-BE49-F238E27FC236}">
                <a16:creationId xmlns:a16="http://schemas.microsoft.com/office/drawing/2014/main" id="{F15BA367-BE56-41E4-9A01-4C871EA664DF}"/>
              </a:ext>
            </a:extLst>
          </p:cNvPr>
          <p:cNvSpPr>
            <a:spLocks noGrp="1"/>
          </p:cNvSpPr>
          <p:nvPr>
            <p:ph type="ftr" sz="quarter" idx="11"/>
          </p:nvPr>
        </p:nvSpPr>
        <p:spPr/>
        <p:txBody>
          <a:bodyPr/>
          <a:lstStyle/>
          <a:p>
            <a:endParaRPr lang="fr-FR"/>
          </a:p>
        </p:txBody>
      </p:sp>
      <p:sp>
        <p:nvSpPr>
          <p:cNvPr id="6" name="Marcador de número de diapositiva 5">
            <a:extLst>
              <a:ext uri="{FF2B5EF4-FFF2-40B4-BE49-F238E27FC236}">
                <a16:creationId xmlns:a16="http://schemas.microsoft.com/office/drawing/2014/main" id="{A6BB501E-C9CF-4BC8-B077-FAA2AE2A9290}"/>
              </a:ext>
            </a:extLst>
          </p:cNvPr>
          <p:cNvSpPr>
            <a:spLocks noGrp="1"/>
          </p:cNvSpPr>
          <p:nvPr>
            <p:ph type="sldNum" sz="quarter" idx="12"/>
          </p:nvPr>
        </p:nvSpPr>
        <p:spPr/>
        <p:txBody>
          <a:bodyPr/>
          <a:lstStyle/>
          <a:p>
            <a:fld id="{65E0D97C-493E-4811-9EA9-5EB892CF0C8C}" type="slidenum">
              <a:rPr lang="fr-FR" smtClean="0"/>
              <a:t>‹Nº›</a:t>
            </a:fld>
            <a:endParaRPr lang="fr-FR"/>
          </a:p>
        </p:txBody>
      </p:sp>
    </p:spTree>
    <p:extLst>
      <p:ext uri="{BB962C8B-B14F-4D97-AF65-F5344CB8AC3E}">
        <p14:creationId xmlns:p14="http://schemas.microsoft.com/office/powerpoint/2010/main" val="4126539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11FBBA-D20D-4F39-97AB-829DCE62AE8F}"/>
              </a:ext>
            </a:extLst>
          </p:cNvPr>
          <p:cNvSpPr>
            <a:spLocks noGrp="1"/>
          </p:cNvSpPr>
          <p:nvPr>
            <p:ph type="title"/>
          </p:nvPr>
        </p:nvSpPr>
        <p:spPr/>
        <p:txBody>
          <a:bodyPr/>
          <a:lstStyle/>
          <a:p>
            <a:r>
              <a:rPr lang="es-ES"/>
              <a:t>Haga clic para modificar el estilo de título del patrón</a:t>
            </a:r>
            <a:endParaRPr lang="fr-FR"/>
          </a:p>
        </p:txBody>
      </p:sp>
      <p:sp>
        <p:nvSpPr>
          <p:cNvPr id="3" name="Marcador de contenido 2">
            <a:extLst>
              <a:ext uri="{FF2B5EF4-FFF2-40B4-BE49-F238E27FC236}">
                <a16:creationId xmlns:a16="http://schemas.microsoft.com/office/drawing/2014/main" id="{6FFE74FE-F93A-4989-8CF1-98C14C42145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fr-FR"/>
          </a:p>
        </p:txBody>
      </p:sp>
      <p:sp>
        <p:nvSpPr>
          <p:cNvPr id="4" name="Marcador de fecha 3">
            <a:extLst>
              <a:ext uri="{FF2B5EF4-FFF2-40B4-BE49-F238E27FC236}">
                <a16:creationId xmlns:a16="http://schemas.microsoft.com/office/drawing/2014/main" id="{3C1C675A-4F8F-47E3-BA76-B1908030BB38}"/>
              </a:ext>
            </a:extLst>
          </p:cNvPr>
          <p:cNvSpPr>
            <a:spLocks noGrp="1"/>
          </p:cNvSpPr>
          <p:nvPr>
            <p:ph type="dt" sz="half" idx="10"/>
          </p:nvPr>
        </p:nvSpPr>
        <p:spPr/>
        <p:txBody>
          <a:bodyPr/>
          <a:lstStyle/>
          <a:p>
            <a:fld id="{90FB231F-C423-4AD2-A78E-287701F3C0A1}" type="datetimeFigureOut">
              <a:rPr lang="fr-FR" smtClean="0"/>
              <a:t>18/06/2026</a:t>
            </a:fld>
            <a:endParaRPr lang="fr-FR"/>
          </a:p>
        </p:txBody>
      </p:sp>
      <p:sp>
        <p:nvSpPr>
          <p:cNvPr id="5" name="Marcador de pie de página 4">
            <a:extLst>
              <a:ext uri="{FF2B5EF4-FFF2-40B4-BE49-F238E27FC236}">
                <a16:creationId xmlns:a16="http://schemas.microsoft.com/office/drawing/2014/main" id="{D6655F49-6C83-4F89-B6FE-01C0507D2500}"/>
              </a:ext>
            </a:extLst>
          </p:cNvPr>
          <p:cNvSpPr>
            <a:spLocks noGrp="1"/>
          </p:cNvSpPr>
          <p:nvPr>
            <p:ph type="ftr" sz="quarter" idx="11"/>
          </p:nvPr>
        </p:nvSpPr>
        <p:spPr/>
        <p:txBody>
          <a:bodyPr/>
          <a:lstStyle/>
          <a:p>
            <a:endParaRPr lang="fr-FR"/>
          </a:p>
        </p:txBody>
      </p:sp>
      <p:sp>
        <p:nvSpPr>
          <p:cNvPr id="6" name="Marcador de número de diapositiva 5">
            <a:extLst>
              <a:ext uri="{FF2B5EF4-FFF2-40B4-BE49-F238E27FC236}">
                <a16:creationId xmlns:a16="http://schemas.microsoft.com/office/drawing/2014/main" id="{BFC97B8E-38A3-4833-8B0D-8AA6BE769A16}"/>
              </a:ext>
            </a:extLst>
          </p:cNvPr>
          <p:cNvSpPr>
            <a:spLocks noGrp="1"/>
          </p:cNvSpPr>
          <p:nvPr>
            <p:ph type="sldNum" sz="quarter" idx="12"/>
          </p:nvPr>
        </p:nvSpPr>
        <p:spPr/>
        <p:txBody>
          <a:bodyPr/>
          <a:lstStyle/>
          <a:p>
            <a:fld id="{65E0D97C-493E-4811-9EA9-5EB892CF0C8C}" type="slidenum">
              <a:rPr lang="fr-FR" smtClean="0"/>
              <a:t>‹Nº›</a:t>
            </a:fld>
            <a:endParaRPr lang="fr-FR"/>
          </a:p>
        </p:txBody>
      </p:sp>
    </p:spTree>
    <p:extLst>
      <p:ext uri="{BB962C8B-B14F-4D97-AF65-F5344CB8AC3E}">
        <p14:creationId xmlns:p14="http://schemas.microsoft.com/office/powerpoint/2010/main" val="385819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texte libre" preserve="1" userDrawn="1">
  <p:cSld name="Text Slide">
    <p:spTree>
      <p:nvGrpSpPr>
        <p:cNvPr id="1" name="Shape 23"/>
        <p:cNvGrpSpPr/>
        <p:nvPr/>
      </p:nvGrpSpPr>
      <p:grpSpPr>
        <a:xfrm>
          <a:off x="0" y="0"/>
          <a:ext cx="0" cy="0"/>
          <a:chOff x="0" y="0"/>
          <a:chExt cx="0" cy="0"/>
        </a:xfrm>
      </p:grpSpPr>
      <p:pic>
        <p:nvPicPr>
          <p:cNvPr id="24" name="Google Shape;24;g2f332837e51_0_40"/>
          <p:cNvPicPr preferRelativeResize="0"/>
          <p:nvPr userDrawn="1"/>
        </p:nvPicPr>
        <p:blipFill rotWithShape="1">
          <a:blip r:embed="rId2">
            <a:alphaModFix amt="20000"/>
          </a:blip>
          <a:srcRect t="7782" r="40912" b="31314"/>
          <a:stretch/>
        </p:blipFill>
        <p:spPr>
          <a:xfrm>
            <a:off x="2090775" y="1"/>
            <a:ext cx="10101225" cy="6858000"/>
          </a:xfrm>
          <a:prstGeom prst="rect">
            <a:avLst/>
          </a:prstGeom>
          <a:noFill/>
          <a:ln>
            <a:noFill/>
          </a:ln>
        </p:spPr>
      </p:pic>
      <p:pic>
        <p:nvPicPr>
          <p:cNvPr id="25" name="Google Shape;25;g2f332837e51_0_40"/>
          <p:cNvPicPr preferRelativeResize="0"/>
          <p:nvPr/>
        </p:nvPicPr>
        <p:blipFill rotWithShape="1">
          <a:blip r:embed="rId3">
            <a:alphaModFix/>
          </a:blip>
          <a:srcRect/>
          <a:stretch/>
        </p:blipFill>
        <p:spPr>
          <a:xfrm>
            <a:off x="10433100" y="305327"/>
            <a:ext cx="1411349" cy="662049"/>
          </a:xfrm>
          <a:prstGeom prst="rect">
            <a:avLst/>
          </a:prstGeom>
          <a:noFill/>
          <a:ln>
            <a:noFill/>
          </a:ln>
        </p:spPr>
      </p:pic>
      <p:sp>
        <p:nvSpPr>
          <p:cNvPr id="2" name="Date Placeholder 1">
            <a:extLst>
              <a:ext uri="{FF2B5EF4-FFF2-40B4-BE49-F238E27FC236}">
                <a16:creationId xmlns:a16="http://schemas.microsoft.com/office/drawing/2014/main" id="{00B2447E-DF54-D3FD-3E70-15CE5395ECE1}"/>
              </a:ext>
            </a:extLst>
          </p:cNvPr>
          <p:cNvSpPr>
            <a:spLocks noGrp="1"/>
          </p:cNvSpPr>
          <p:nvPr>
            <p:ph type="dt" idx="10"/>
          </p:nvPr>
        </p:nvSpPr>
        <p:spPr/>
        <p:txBody>
          <a:bodyPr/>
          <a:lstStyle>
            <a:lvl1pPr>
              <a:defRPr>
                <a:latin typeface="+mn-lt"/>
              </a:defRPr>
            </a:lvl1pPr>
          </a:lstStyle>
          <a:p>
            <a:fld id="{D13C10BE-4129-4A63-8A4D-0D01C3ADB635}" type="datetime3">
              <a:rPr lang="en-US" smtClean="0"/>
              <a:t>18 June 2026</a:t>
            </a:fld>
            <a:endParaRPr lang="en-GB" dirty="0"/>
          </a:p>
        </p:txBody>
      </p:sp>
      <p:sp>
        <p:nvSpPr>
          <p:cNvPr id="3" name="Footer Placeholder 2">
            <a:extLst>
              <a:ext uri="{FF2B5EF4-FFF2-40B4-BE49-F238E27FC236}">
                <a16:creationId xmlns:a16="http://schemas.microsoft.com/office/drawing/2014/main" id="{884C8CCD-303F-5D3B-F31D-197EA9169DD9}"/>
              </a:ext>
            </a:extLst>
          </p:cNvPr>
          <p:cNvSpPr>
            <a:spLocks noGrp="1"/>
          </p:cNvSpPr>
          <p:nvPr>
            <p:ph type="ftr" idx="11"/>
          </p:nvPr>
        </p:nvSpPr>
        <p:spPr/>
        <p:txBody>
          <a:bodyPr/>
          <a:lstStyle>
            <a:lvl1pPr>
              <a:defRPr>
                <a:latin typeface="+mn-lt"/>
              </a:defRPr>
            </a:lvl1pPr>
          </a:lstStyle>
          <a:p>
            <a:r>
              <a:rPr lang="en-GB"/>
              <a:t>Name Surname, University</a:t>
            </a:r>
            <a:endParaRPr lang="en-GB" dirty="0"/>
          </a:p>
        </p:txBody>
      </p:sp>
      <p:sp>
        <p:nvSpPr>
          <p:cNvPr id="4" name="Slide Number Placeholder 3">
            <a:extLst>
              <a:ext uri="{FF2B5EF4-FFF2-40B4-BE49-F238E27FC236}">
                <a16:creationId xmlns:a16="http://schemas.microsoft.com/office/drawing/2014/main" id="{1E37CABC-D6B7-CCEA-C7FB-3CC1416AE668}"/>
              </a:ext>
            </a:extLst>
          </p:cNvPr>
          <p:cNvSpPr>
            <a:spLocks noGrp="1"/>
          </p:cNvSpPr>
          <p:nvPr>
            <p:ph type="sldNum" idx="12"/>
          </p:nvPr>
        </p:nvSpPr>
        <p:spPr/>
        <p:txBody>
          <a:bodyPr/>
          <a:lstStyle>
            <a:lvl1pPr>
              <a:defRPr>
                <a:latin typeface="+mn-lt"/>
              </a:defRPr>
            </a:lvl1pPr>
          </a:lstStyle>
          <a:p>
            <a:fld id="{74459FE1-159A-4636-83B6-E29748CAF633}" type="slidenum">
              <a:rPr lang="en-GB" smtClean="0"/>
              <a:pPr/>
              <a:t>‹Nº›</a:t>
            </a:fld>
            <a:endParaRPr lang="en-GB"/>
          </a:p>
        </p:txBody>
      </p:sp>
      <p:sp>
        <p:nvSpPr>
          <p:cNvPr id="8" name="Content Placeholder 7">
            <a:extLst>
              <a:ext uri="{FF2B5EF4-FFF2-40B4-BE49-F238E27FC236}">
                <a16:creationId xmlns:a16="http://schemas.microsoft.com/office/drawing/2014/main" id="{459CA958-978E-BD1C-D2E2-88A1783426D4}"/>
              </a:ext>
            </a:extLst>
          </p:cNvPr>
          <p:cNvSpPr>
            <a:spLocks noGrp="1"/>
          </p:cNvSpPr>
          <p:nvPr>
            <p:ph sz="quarter" idx="13"/>
          </p:nvPr>
        </p:nvSpPr>
        <p:spPr>
          <a:xfrm>
            <a:off x="838200" y="1857375"/>
            <a:ext cx="10515600" cy="43624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9" name="Title 8">
            <a:extLst>
              <a:ext uri="{FF2B5EF4-FFF2-40B4-BE49-F238E27FC236}">
                <a16:creationId xmlns:a16="http://schemas.microsoft.com/office/drawing/2014/main" id="{BF457503-C898-7B05-3C8E-E86ADD959325}"/>
              </a:ext>
            </a:extLst>
          </p:cNvPr>
          <p:cNvSpPr>
            <a:spLocks noGrp="1"/>
          </p:cNvSpPr>
          <p:nvPr>
            <p:ph type="title"/>
          </p:nvPr>
        </p:nvSpPr>
        <p:spPr>
          <a:xfrm>
            <a:off x="838200" y="365125"/>
            <a:ext cx="9527697" cy="1325563"/>
          </a:xfrm>
        </p:spPr>
        <p:txBody>
          <a:bodyPr/>
          <a:lstStyle/>
          <a:p>
            <a:r>
              <a:rPr lang="en-GB"/>
              <a:t>Click to edit Master title style</a:t>
            </a:r>
            <a:endParaRPr lang="de-DE"/>
          </a:p>
        </p:txBody>
      </p:sp>
    </p:spTree>
    <p:extLst>
      <p:ext uri="{BB962C8B-B14F-4D97-AF65-F5344CB8AC3E}">
        <p14:creationId xmlns:p14="http://schemas.microsoft.com/office/powerpoint/2010/main" val="1587042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texte libre" preserve="1" userDrawn="1">
  <p:cSld name="Text Slide">
    <p:spTree>
      <p:nvGrpSpPr>
        <p:cNvPr id="1" name="Shape 23"/>
        <p:cNvGrpSpPr/>
        <p:nvPr/>
      </p:nvGrpSpPr>
      <p:grpSpPr>
        <a:xfrm>
          <a:off x="0" y="0"/>
          <a:ext cx="0" cy="0"/>
          <a:chOff x="0" y="0"/>
          <a:chExt cx="0" cy="0"/>
        </a:xfrm>
      </p:grpSpPr>
      <p:pic>
        <p:nvPicPr>
          <p:cNvPr id="25" name="Google Shape;25;g2f332837e51_0_40"/>
          <p:cNvPicPr preferRelativeResize="0"/>
          <p:nvPr/>
        </p:nvPicPr>
        <p:blipFill rotWithShape="1">
          <a:blip r:embed="rId2">
            <a:alphaModFix/>
          </a:blip>
          <a:srcRect/>
          <a:stretch/>
        </p:blipFill>
        <p:spPr>
          <a:xfrm>
            <a:off x="10433100" y="305327"/>
            <a:ext cx="1411349" cy="662049"/>
          </a:xfrm>
          <a:prstGeom prst="rect">
            <a:avLst/>
          </a:prstGeom>
          <a:noFill/>
          <a:ln>
            <a:noFill/>
          </a:ln>
        </p:spPr>
      </p:pic>
      <p:sp>
        <p:nvSpPr>
          <p:cNvPr id="2" name="Date Placeholder 1">
            <a:extLst>
              <a:ext uri="{FF2B5EF4-FFF2-40B4-BE49-F238E27FC236}">
                <a16:creationId xmlns:a16="http://schemas.microsoft.com/office/drawing/2014/main" id="{00B2447E-DF54-D3FD-3E70-15CE5395ECE1}"/>
              </a:ext>
            </a:extLst>
          </p:cNvPr>
          <p:cNvSpPr>
            <a:spLocks noGrp="1"/>
          </p:cNvSpPr>
          <p:nvPr>
            <p:ph type="dt" idx="10"/>
          </p:nvPr>
        </p:nvSpPr>
        <p:spPr/>
        <p:txBody>
          <a:bodyPr/>
          <a:lstStyle>
            <a:lvl1pPr>
              <a:defRPr>
                <a:latin typeface="+mn-lt"/>
              </a:defRPr>
            </a:lvl1pPr>
          </a:lstStyle>
          <a:p>
            <a:fld id="{1F71FE9E-1964-4E36-96C7-BA490029A872}" type="datetime3">
              <a:rPr lang="en-US" smtClean="0"/>
              <a:t>18 June 2026</a:t>
            </a:fld>
            <a:endParaRPr lang="en-GB" dirty="0"/>
          </a:p>
        </p:txBody>
      </p:sp>
      <p:sp>
        <p:nvSpPr>
          <p:cNvPr id="3" name="Footer Placeholder 2">
            <a:extLst>
              <a:ext uri="{FF2B5EF4-FFF2-40B4-BE49-F238E27FC236}">
                <a16:creationId xmlns:a16="http://schemas.microsoft.com/office/drawing/2014/main" id="{884C8CCD-303F-5D3B-F31D-197EA9169DD9}"/>
              </a:ext>
            </a:extLst>
          </p:cNvPr>
          <p:cNvSpPr>
            <a:spLocks noGrp="1"/>
          </p:cNvSpPr>
          <p:nvPr>
            <p:ph type="ftr" idx="11"/>
          </p:nvPr>
        </p:nvSpPr>
        <p:spPr/>
        <p:txBody>
          <a:bodyPr/>
          <a:lstStyle>
            <a:lvl1pPr>
              <a:defRPr>
                <a:latin typeface="+mn-lt"/>
              </a:defRPr>
            </a:lvl1pPr>
          </a:lstStyle>
          <a:p>
            <a:r>
              <a:rPr lang="en-GB"/>
              <a:t>Name Surname, University</a:t>
            </a:r>
          </a:p>
        </p:txBody>
      </p:sp>
      <p:sp>
        <p:nvSpPr>
          <p:cNvPr id="4" name="Slide Number Placeholder 3">
            <a:extLst>
              <a:ext uri="{FF2B5EF4-FFF2-40B4-BE49-F238E27FC236}">
                <a16:creationId xmlns:a16="http://schemas.microsoft.com/office/drawing/2014/main" id="{1E37CABC-D6B7-CCEA-C7FB-3CC1416AE668}"/>
              </a:ext>
            </a:extLst>
          </p:cNvPr>
          <p:cNvSpPr>
            <a:spLocks noGrp="1"/>
          </p:cNvSpPr>
          <p:nvPr>
            <p:ph type="sldNum" idx="12"/>
          </p:nvPr>
        </p:nvSpPr>
        <p:spPr/>
        <p:txBody>
          <a:bodyPr/>
          <a:lstStyle>
            <a:lvl1pPr>
              <a:defRPr>
                <a:latin typeface="+mn-lt"/>
              </a:defRPr>
            </a:lvl1pPr>
          </a:lstStyle>
          <a:p>
            <a:fld id="{74459FE1-159A-4636-83B6-E29748CAF633}" type="slidenum">
              <a:rPr lang="en-GB" smtClean="0"/>
              <a:pPr/>
              <a:t>‹Nº›</a:t>
            </a:fld>
            <a:endParaRPr lang="en-GB"/>
          </a:p>
        </p:txBody>
      </p:sp>
      <p:sp>
        <p:nvSpPr>
          <p:cNvPr id="7" name="Content Placeholder 6">
            <a:extLst>
              <a:ext uri="{FF2B5EF4-FFF2-40B4-BE49-F238E27FC236}">
                <a16:creationId xmlns:a16="http://schemas.microsoft.com/office/drawing/2014/main" id="{AED69316-A2CB-DEB7-0B77-32EF298C6A6B}"/>
              </a:ext>
            </a:extLst>
          </p:cNvPr>
          <p:cNvSpPr>
            <a:spLocks noGrp="1"/>
          </p:cNvSpPr>
          <p:nvPr>
            <p:ph sz="quarter" idx="13"/>
          </p:nvPr>
        </p:nvSpPr>
        <p:spPr>
          <a:xfrm>
            <a:off x="838200" y="1911350"/>
            <a:ext cx="5019502" cy="4260850"/>
          </a:xfrm>
          <a:prstGeom prst="roundRect">
            <a:avLst>
              <a:gd name="adj" fmla="val 10780"/>
            </a:avLst>
          </a:prstGeom>
        </p:spPr>
        <p:txBody>
          <a:bodyPr/>
          <a:lstStyle>
            <a:lvl1pPr>
              <a:defRPr lang="en-US" sz="1600" b="0" i="0" u="none" strike="noStrike" cap="none" dirty="0">
                <a:solidFill>
                  <a:srgbClr val="034D6C"/>
                </a:solidFill>
                <a:latin typeface="Raleway"/>
                <a:ea typeface="Raleway"/>
                <a:cs typeface="Raleway"/>
                <a:sym typeface="Arial"/>
              </a:defRPr>
            </a:lvl1pPr>
            <a:lvl2pPr>
              <a:defRPr lang="en-US" sz="1600" b="0" i="0" u="none" strike="noStrike" cap="none" dirty="0">
                <a:solidFill>
                  <a:srgbClr val="034D6C"/>
                </a:solidFill>
                <a:latin typeface="Raleway"/>
                <a:ea typeface="Raleway"/>
                <a:cs typeface="Raleway"/>
                <a:sym typeface="Arial"/>
              </a:defRPr>
            </a:lvl2pPr>
            <a:lvl3pPr>
              <a:defRPr lang="en-US" sz="1600" b="0" i="0" u="none" strike="noStrike" cap="none" dirty="0">
                <a:solidFill>
                  <a:srgbClr val="034D6C"/>
                </a:solidFill>
                <a:latin typeface="Raleway"/>
                <a:ea typeface="Raleway"/>
                <a:cs typeface="Raleway"/>
                <a:sym typeface="Arial"/>
              </a:defRPr>
            </a:lvl3pPr>
            <a:lvl4pPr>
              <a:defRPr lang="en-US" sz="1600" b="0" i="0" u="none" strike="noStrike" cap="none" dirty="0">
                <a:solidFill>
                  <a:srgbClr val="034D6C"/>
                </a:solidFill>
                <a:latin typeface="Raleway"/>
                <a:ea typeface="Raleway"/>
                <a:cs typeface="Raleway"/>
                <a:sym typeface="Arial"/>
              </a:defRPr>
            </a:lvl4pPr>
            <a:lvl5pPr>
              <a:defRPr lang="en-GB" sz="1600" b="0" i="0" u="none" strike="noStrike" cap="none" dirty="0">
                <a:solidFill>
                  <a:srgbClr val="034D6C"/>
                </a:solidFill>
                <a:latin typeface="Raleway"/>
                <a:ea typeface="Raleway"/>
                <a:cs typeface="Raleway"/>
                <a:sym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itle 10">
            <a:extLst>
              <a:ext uri="{FF2B5EF4-FFF2-40B4-BE49-F238E27FC236}">
                <a16:creationId xmlns:a16="http://schemas.microsoft.com/office/drawing/2014/main" id="{4E1DB328-6261-CBA4-ABDB-CAABC2B6E302}"/>
              </a:ext>
            </a:extLst>
          </p:cNvPr>
          <p:cNvSpPr>
            <a:spLocks noGrp="1"/>
          </p:cNvSpPr>
          <p:nvPr>
            <p:ph type="title"/>
          </p:nvPr>
        </p:nvSpPr>
        <p:spPr>
          <a:xfrm>
            <a:off x="838200" y="365125"/>
            <a:ext cx="9406317" cy="1325563"/>
          </a:xfrm>
        </p:spPr>
        <p:txBody>
          <a:bodyPr/>
          <a:lstStyle/>
          <a:p>
            <a:r>
              <a:rPr lang="en-GB" dirty="0"/>
              <a:t>Click to edit Master title style</a:t>
            </a:r>
            <a:endParaRPr lang="de-DE" dirty="0"/>
          </a:p>
        </p:txBody>
      </p:sp>
      <p:sp>
        <p:nvSpPr>
          <p:cNvPr id="13" name="Content Placeholder 12">
            <a:extLst>
              <a:ext uri="{FF2B5EF4-FFF2-40B4-BE49-F238E27FC236}">
                <a16:creationId xmlns:a16="http://schemas.microsoft.com/office/drawing/2014/main" id="{E7BD020D-546A-C670-CCBB-215199701A20}"/>
              </a:ext>
            </a:extLst>
          </p:cNvPr>
          <p:cNvSpPr>
            <a:spLocks noGrp="1"/>
          </p:cNvSpPr>
          <p:nvPr>
            <p:ph sz="quarter" idx="14"/>
          </p:nvPr>
        </p:nvSpPr>
        <p:spPr>
          <a:xfrm>
            <a:off x="6246813" y="1911350"/>
            <a:ext cx="5019675" cy="418941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e-DE" dirty="0"/>
          </a:p>
        </p:txBody>
      </p:sp>
      <p:pic>
        <p:nvPicPr>
          <p:cNvPr id="5" name="Google Shape;24;g2f332837e51_0_40">
            <a:extLst>
              <a:ext uri="{FF2B5EF4-FFF2-40B4-BE49-F238E27FC236}">
                <a16:creationId xmlns:a16="http://schemas.microsoft.com/office/drawing/2014/main" id="{75E16590-0FA7-BC8A-3BF1-028E14F8C720}"/>
              </a:ext>
            </a:extLst>
          </p:cNvPr>
          <p:cNvPicPr preferRelativeResize="0"/>
          <p:nvPr userDrawn="1"/>
        </p:nvPicPr>
        <p:blipFill rotWithShape="1">
          <a:blip r:embed="rId3">
            <a:alphaModFix amt="20000"/>
          </a:blip>
          <a:srcRect t="7782" r="40912" b="31314"/>
          <a:stretch/>
        </p:blipFill>
        <p:spPr>
          <a:xfrm>
            <a:off x="2090775" y="1"/>
            <a:ext cx="10101225" cy="6858000"/>
          </a:xfrm>
          <a:prstGeom prst="rect">
            <a:avLst/>
          </a:prstGeom>
          <a:noFill/>
          <a:ln>
            <a:noFill/>
          </a:ln>
        </p:spPr>
      </p:pic>
    </p:spTree>
    <p:extLst>
      <p:ext uri="{BB962C8B-B14F-4D97-AF65-F5344CB8AC3E}">
        <p14:creationId xmlns:p14="http://schemas.microsoft.com/office/powerpoint/2010/main" val="3826637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texte libre" preserve="1" userDrawn="1">
  <p:cSld name="Text Slide">
    <p:spTree>
      <p:nvGrpSpPr>
        <p:cNvPr id="1" name="Shape 23"/>
        <p:cNvGrpSpPr/>
        <p:nvPr/>
      </p:nvGrpSpPr>
      <p:grpSpPr>
        <a:xfrm>
          <a:off x="0" y="0"/>
          <a:ext cx="0" cy="0"/>
          <a:chOff x="0" y="0"/>
          <a:chExt cx="0" cy="0"/>
        </a:xfrm>
      </p:grpSpPr>
      <p:pic>
        <p:nvPicPr>
          <p:cNvPr id="8" name="Google Shape;24;g2f332837e51_0_40">
            <a:extLst>
              <a:ext uri="{FF2B5EF4-FFF2-40B4-BE49-F238E27FC236}">
                <a16:creationId xmlns:a16="http://schemas.microsoft.com/office/drawing/2014/main" id="{0558A735-28D8-BF09-1A39-99FFE811C0E5}"/>
              </a:ext>
            </a:extLst>
          </p:cNvPr>
          <p:cNvPicPr preferRelativeResize="0"/>
          <p:nvPr userDrawn="1"/>
        </p:nvPicPr>
        <p:blipFill rotWithShape="1">
          <a:blip r:embed="rId2">
            <a:alphaModFix amt="20000"/>
          </a:blip>
          <a:srcRect t="7782" r="40912" b="31314"/>
          <a:stretch/>
        </p:blipFill>
        <p:spPr>
          <a:xfrm>
            <a:off x="2090775" y="1"/>
            <a:ext cx="10101225" cy="6858000"/>
          </a:xfrm>
          <a:prstGeom prst="rect">
            <a:avLst/>
          </a:prstGeom>
          <a:noFill/>
          <a:ln>
            <a:noFill/>
          </a:ln>
        </p:spPr>
      </p:pic>
      <p:pic>
        <p:nvPicPr>
          <p:cNvPr id="25" name="Google Shape;25;g2f332837e51_0_40"/>
          <p:cNvPicPr preferRelativeResize="0"/>
          <p:nvPr/>
        </p:nvPicPr>
        <p:blipFill rotWithShape="1">
          <a:blip r:embed="rId3">
            <a:alphaModFix/>
          </a:blip>
          <a:srcRect/>
          <a:stretch/>
        </p:blipFill>
        <p:spPr>
          <a:xfrm>
            <a:off x="10433100" y="305327"/>
            <a:ext cx="1411349" cy="662049"/>
          </a:xfrm>
          <a:prstGeom prst="rect">
            <a:avLst/>
          </a:prstGeom>
          <a:noFill/>
          <a:ln>
            <a:noFill/>
          </a:ln>
        </p:spPr>
      </p:pic>
      <p:sp>
        <p:nvSpPr>
          <p:cNvPr id="2" name="Date Placeholder 1">
            <a:extLst>
              <a:ext uri="{FF2B5EF4-FFF2-40B4-BE49-F238E27FC236}">
                <a16:creationId xmlns:a16="http://schemas.microsoft.com/office/drawing/2014/main" id="{00B2447E-DF54-D3FD-3E70-15CE5395ECE1}"/>
              </a:ext>
            </a:extLst>
          </p:cNvPr>
          <p:cNvSpPr>
            <a:spLocks noGrp="1"/>
          </p:cNvSpPr>
          <p:nvPr>
            <p:ph type="dt" idx="10"/>
          </p:nvPr>
        </p:nvSpPr>
        <p:spPr/>
        <p:txBody>
          <a:bodyPr/>
          <a:lstStyle>
            <a:lvl1pPr>
              <a:defRPr>
                <a:latin typeface="+mn-lt"/>
              </a:defRPr>
            </a:lvl1pPr>
          </a:lstStyle>
          <a:p>
            <a:fld id="{A09A07C0-1921-4510-A53A-3524E99C182C}" type="datetime3">
              <a:rPr lang="en-US" smtClean="0"/>
              <a:t>18 June 2026</a:t>
            </a:fld>
            <a:endParaRPr lang="en-GB" dirty="0"/>
          </a:p>
        </p:txBody>
      </p:sp>
      <p:sp>
        <p:nvSpPr>
          <p:cNvPr id="3" name="Footer Placeholder 2">
            <a:extLst>
              <a:ext uri="{FF2B5EF4-FFF2-40B4-BE49-F238E27FC236}">
                <a16:creationId xmlns:a16="http://schemas.microsoft.com/office/drawing/2014/main" id="{884C8CCD-303F-5D3B-F31D-197EA9169DD9}"/>
              </a:ext>
            </a:extLst>
          </p:cNvPr>
          <p:cNvSpPr>
            <a:spLocks noGrp="1"/>
          </p:cNvSpPr>
          <p:nvPr>
            <p:ph type="ftr" idx="11"/>
          </p:nvPr>
        </p:nvSpPr>
        <p:spPr/>
        <p:txBody>
          <a:bodyPr/>
          <a:lstStyle>
            <a:lvl1pPr>
              <a:defRPr>
                <a:latin typeface="+mn-lt"/>
              </a:defRPr>
            </a:lvl1pPr>
          </a:lstStyle>
          <a:p>
            <a:r>
              <a:rPr lang="en-GB"/>
              <a:t>Name Surname, University</a:t>
            </a:r>
          </a:p>
        </p:txBody>
      </p:sp>
      <p:sp>
        <p:nvSpPr>
          <p:cNvPr id="4" name="Slide Number Placeholder 3">
            <a:extLst>
              <a:ext uri="{FF2B5EF4-FFF2-40B4-BE49-F238E27FC236}">
                <a16:creationId xmlns:a16="http://schemas.microsoft.com/office/drawing/2014/main" id="{1E37CABC-D6B7-CCEA-C7FB-3CC1416AE668}"/>
              </a:ext>
            </a:extLst>
          </p:cNvPr>
          <p:cNvSpPr>
            <a:spLocks noGrp="1"/>
          </p:cNvSpPr>
          <p:nvPr>
            <p:ph type="sldNum" idx="12"/>
          </p:nvPr>
        </p:nvSpPr>
        <p:spPr/>
        <p:txBody>
          <a:bodyPr/>
          <a:lstStyle>
            <a:lvl1pPr>
              <a:defRPr>
                <a:latin typeface="+mn-lt"/>
              </a:defRPr>
            </a:lvl1pPr>
          </a:lstStyle>
          <a:p>
            <a:fld id="{74459FE1-159A-4636-83B6-E29748CAF633}" type="slidenum">
              <a:rPr lang="en-GB" smtClean="0"/>
              <a:pPr/>
              <a:t>‹Nº›</a:t>
            </a:fld>
            <a:endParaRPr lang="en-GB"/>
          </a:p>
        </p:txBody>
      </p:sp>
      <p:sp>
        <p:nvSpPr>
          <p:cNvPr id="7" name="Content Placeholder 6">
            <a:extLst>
              <a:ext uri="{FF2B5EF4-FFF2-40B4-BE49-F238E27FC236}">
                <a16:creationId xmlns:a16="http://schemas.microsoft.com/office/drawing/2014/main" id="{AED69316-A2CB-DEB7-0B77-32EF298C6A6B}"/>
              </a:ext>
            </a:extLst>
          </p:cNvPr>
          <p:cNvSpPr>
            <a:spLocks noGrp="1"/>
          </p:cNvSpPr>
          <p:nvPr>
            <p:ph sz="quarter" idx="13"/>
          </p:nvPr>
        </p:nvSpPr>
        <p:spPr>
          <a:xfrm>
            <a:off x="838200" y="4110824"/>
            <a:ext cx="10515600" cy="2061375"/>
          </a:xfrm>
          <a:prstGeom prst="roundRect">
            <a:avLst>
              <a:gd name="adj" fmla="val 19367"/>
            </a:avLst>
          </a:prstGeom>
        </p:spPr>
        <p:txBody>
          <a:bodyPr/>
          <a:lstStyle>
            <a:lvl1pPr>
              <a:defRPr lang="en-US" sz="1600" b="0" i="0" u="none" strike="noStrike" cap="none" dirty="0">
                <a:solidFill>
                  <a:srgbClr val="034D6C"/>
                </a:solidFill>
                <a:latin typeface="Raleway"/>
                <a:ea typeface="Raleway"/>
                <a:cs typeface="Raleway"/>
                <a:sym typeface="Arial"/>
              </a:defRPr>
            </a:lvl1pPr>
            <a:lvl2pPr>
              <a:defRPr lang="en-US" sz="1600" b="0" i="0" u="none" strike="noStrike" cap="none" dirty="0">
                <a:solidFill>
                  <a:srgbClr val="034D6C"/>
                </a:solidFill>
                <a:latin typeface="Raleway"/>
                <a:ea typeface="Raleway"/>
                <a:cs typeface="Raleway"/>
                <a:sym typeface="Arial"/>
              </a:defRPr>
            </a:lvl2pPr>
            <a:lvl3pPr>
              <a:defRPr lang="en-US" sz="1600" b="0" i="0" u="none" strike="noStrike" cap="none" dirty="0">
                <a:solidFill>
                  <a:srgbClr val="034D6C"/>
                </a:solidFill>
                <a:latin typeface="Raleway"/>
                <a:ea typeface="Raleway"/>
                <a:cs typeface="Raleway"/>
                <a:sym typeface="Arial"/>
              </a:defRPr>
            </a:lvl3pPr>
            <a:lvl4pPr>
              <a:defRPr lang="en-US" sz="1600" b="0" i="0" u="none" strike="noStrike" cap="none" dirty="0">
                <a:solidFill>
                  <a:srgbClr val="034D6C"/>
                </a:solidFill>
                <a:latin typeface="Raleway"/>
                <a:ea typeface="Raleway"/>
                <a:cs typeface="Raleway"/>
                <a:sym typeface="Arial"/>
              </a:defRPr>
            </a:lvl4pPr>
            <a:lvl5pPr>
              <a:defRPr lang="en-GB" sz="1600" b="0" i="0" u="none" strike="noStrike" cap="none" dirty="0">
                <a:solidFill>
                  <a:srgbClr val="034D6C"/>
                </a:solidFill>
                <a:latin typeface="Raleway"/>
                <a:ea typeface="Raleway"/>
                <a:cs typeface="Raleway"/>
                <a:sym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6">
            <a:extLst>
              <a:ext uri="{FF2B5EF4-FFF2-40B4-BE49-F238E27FC236}">
                <a16:creationId xmlns:a16="http://schemas.microsoft.com/office/drawing/2014/main" id="{D97A963A-31A7-9C57-E052-96E90D64D72F}"/>
              </a:ext>
            </a:extLst>
          </p:cNvPr>
          <p:cNvSpPr>
            <a:spLocks noGrp="1"/>
          </p:cNvSpPr>
          <p:nvPr>
            <p:ph sz="quarter" idx="14"/>
          </p:nvPr>
        </p:nvSpPr>
        <p:spPr>
          <a:xfrm>
            <a:off x="838200" y="1893094"/>
            <a:ext cx="10515600" cy="2033579"/>
          </a:xfrm>
          <a:prstGeom prst="roundRect">
            <a:avLst>
              <a:gd name="adj" fmla="val 22532"/>
            </a:avLst>
          </a:prstGeom>
        </p:spPr>
        <p:txBody>
          <a:bodyPr/>
          <a:lstStyle>
            <a:lvl1pPr>
              <a:defRPr lang="en-US" sz="1600" b="0" i="0" u="none" strike="noStrike" cap="none" dirty="0">
                <a:solidFill>
                  <a:srgbClr val="034D6C"/>
                </a:solidFill>
                <a:latin typeface="Raleway"/>
                <a:ea typeface="Raleway"/>
                <a:cs typeface="Raleway"/>
                <a:sym typeface="Arial"/>
              </a:defRPr>
            </a:lvl1pPr>
            <a:lvl2pPr>
              <a:defRPr lang="en-US" sz="1600" b="0" i="0" u="none" strike="noStrike" cap="none" dirty="0">
                <a:solidFill>
                  <a:srgbClr val="034D6C"/>
                </a:solidFill>
                <a:latin typeface="Raleway"/>
                <a:ea typeface="Raleway"/>
                <a:cs typeface="Raleway"/>
                <a:sym typeface="Arial"/>
              </a:defRPr>
            </a:lvl2pPr>
            <a:lvl3pPr>
              <a:defRPr lang="en-US" sz="1600" b="0" i="0" u="none" strike="noStrike" cap="none" dirty="0">
                <a:solidFill>
                  <a:srgbClr val="034D6C"/>
                </a:solidFill>
                <a:latin typeface="Raleway"/>
                <a:ea typeface="Raleway"/>
                <a:cs typeface="Raleway"/>
                <a:sym typeface="Arial"/>
              </a:defRPr>
            </a:lvl3pPr>
            <a:lvl4pPr>
              <a:defRPr lang="en-US" sz="1600" b="0" i="0" u="none" strike="noStrike" cap="none" dirty="0">
                <a:solidFill>
                  <a:srgbClr val="034D6C"/>
                </a:solidFill>
                <a:latin typeface="Raleway"/>
                <a:ea typeface="Raleway"/>
                <a:cs typeface="Raleway"/>
                <a:sym typeface="Arial"/>
              </a:defRPr>
            </a:lvl4pPr>
            <a:lvl5pPr>
              <a:defRPr lang="en-GB" sz="1600" b="0" i="0" u="none" strike="noStrike" cap="none" dirty="0">
                <a:solidFill>
                  <a:srgbClr val="034D6C"/>
                </a:solidFill>
                <a:latin typeface="Raleway"/>
                <a:ea typeface="Raleway"/>
                <a:cs typeface="Raleway"/>
                <a:sym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itel 12">
            <a:extLst>
              <a:ext uri="{FF2B5EF4-FFF2-40B4-BE49-F238E27FC236}">
                <a16:creationId xmlns:a16="http://schemas.microsoft.com/office/drawing/2014/main" id="{778EE8F2-D66D-476D-8BF5-B66A1F61759A}"/>
              </a:ext>
            </a:extLst>
          </p:cNvPr>
          <p:cNvSpPr>
            <a:spLocks noGrp="1"/>
          </p:cNvSpPr>
          <p:nvPr>
            <p:ph type="title" hasCustomPrompt="1"/>
          </p:nvPr>
        </p:nvSpPr>
        <p:spPr/>
        <p:txBody>
          <a:bodyPr/>
          <a:lstStyle/>
          <a:p>
            <a:r>
              <a:rPr lang="en-GB" dirty="0"/>
              <a:t>Click to edit Master title style</a:t>
            </a:r>
            <a:endParaRPr lang="de-DE" dirty="0"/>
          </a:p>
        </p:txBody>
      </p:sp>
    </p:spTree>
    <p:extLst>
      <p:ext uri="{BB962C8B-B14F-4D97-AF65-F5344CB8AC3E}">
        <p14:creationId xmlns:p14="http://schemas.microsoft.com/office/powerpoint/2010/main" val="2432495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texte libre" preserve="1" userDrawn="1">
  <p:cSld name="Text Slide">
    <p:spTree>
      <p:nvGrpSpPr>
        <p:cNvPr id="1" name="Shape 23"/>
        <p:cNvGrpSpPr/>
        <p:nvPr/>
      </p:nvGrpSpPr>
      <p:grpSpPr>
        <a:xfrm>
          <a:off x="0" y="0"/>
          <a:ext cx="0" cy="0"/>
          <a:chOff x="0" y="0"/>
          <a:chExt cx="0" cy="0"/>
        </a:xfrm>
      </p:grpSpPr>
      <p:pic>
        <p:nvPicPr>
          <p:cNvPr id="8" name="Google Shape;24;g2f332837e51_0_40">
            <a:extLst>
              <a:ext uri="{FF2B5EF4-FFF2-40B4-BE49-F238E27FC236}">
                <a16:creationId xmlns:a16="http://schemas.microsoft.com/office/drawing/2014/main" id="{1A1BCBC8-AEB4-A40C-97A4-469A3BE0723A}"/>
              </a:ext>
            </a:extLst>
          </p:cNvPr>
          <p:cNvPicPr preferRelativeResize="0"/>
          <p:nvPr userDrawn="1"/>
        </p:nvPicPr>
        <p:blipFill rotWithShape="1">
          <a:blip r:embed="rId2">
            <a:alphaModFix amt="20000"/>
          </a:blip>
          <a:srcRect t="7782" r="40912" b="31314"/>
          <a:stretch/>
        </p:blipFill>
        <p:spPr>
          <a:xfrm>
            <a:off x="2090775" y="0"/>
            <a:ext cx="10101225" cy="6858000"/>
          </a:xfrm>
          <a:prstGeom prst="rect">
            <a:avLst/>
          </a:prstGeom>
          <a:noFill/>
          <a:ln>
            <a:noFill/>
          </a:ln>
        </p:spPr>
      </p:pic>
      <p:pic>
        <p:nvPicPr>
          <p:cNvPr id="25" name="Google Shape;25;g2f332837e51_0_40"/>
          <p:cNvPicPr preferRelativeResize="0"/>
          <p:nvPr/>
        </p:nvPicPr>
        <p:blipFill rotWithShape="1">
          <a:blip r:embed="rId3">
            <a:alphaModFix/>
          </a:blip>
          <a:srcRect/>
          <a:stretch/>
        </p:blipFill>
        <p:spPr>
          <a:xfrm>
            <a:off x="10433100" y="305327"/>
            <a:ext cx="1411349" cy="662049"/>
          </a:xfrm>
          <a:prstGeom prst="rect">
            <a:avLst/>
          </a:prstGeom>
          <a:noFill/>
          <a:ln>
            <a:noFill/>
          </a:ln>
        </p:spPr>
      </p:pic>
      <p:sp>
        <p:nvSpPr>
          <p:cNvPr id="2" name="Date Placeholder 1">
            <a:extLst>
              <a:ext uri="{FF2B5EF4-FFF2-40B4-BE49-F238E27FC236}">
                <a16:creationId xmlns:a16="http://schemas.microsoft.com/office/drawing/2014/main" id="{00B2447E-DF54-D3FD-3E70-15CE5395ECE1}"/>
              </a:ext>
            </a:extLst>
          </p:cNvPr>
          <p:cNvSpPr>
            <a:spLocks noGrp="1"/>
          </p:cNvSpPr>
          <p:nvPr>
            <p:ph type="dt" idx="10"/>
          </p:nvPr>
        </p:nvSpPr>
        <p:spPr/>
        <p:txBody>
          <a:bodyPr/>
          <a:lstStyle>
            <a:lvl1pPr>
              <a:defRPr>
                <a:latin typeface="+mn-lt"/>
              </a:defRPr>
            </a:lvl1pPr>
          </a:lstStyle>
          <a:p>
            <a:fld id="{EDCEA075-D4BD-4BDD-A1F8-E532D6744A19}" type="datetime3">
              <a:rPr lang="en-US" smtClean="0"/>
              <a:t>18 June 2026</a:t>
            </a:fld>
            <a:endParaRPr lang="en-GB" dirty="0"/>
          </a:p>
        </p:txBody>
      </p:sp>
      <p:sp>
        <p:nvSpPr>
          <p:cNvPr id="3" name="Footer Placeholder 2">
            <a:extLst>
              <a:ext uri="{FF2B5EF4-FFF2-40B4-BE49-F238E27FC236}">
                <a16:creationId xmlns:a16="http://schemas.microsoft.com/office/drawing/2014/main" id="{884C8CCD-303F-5D3B-F31D-197EA9169DD9}"/>
              </a:ext>
            </a:extLst>
          </p:cNvPr>
          <p:cNvSpPr>
            <a:spLocks noGrp="1"/>
          </p:cNvSpPr>
          <p:nvPr>
            <p:ph type="ftr" idx="11"/>
          </p:nvPr>
        </p:nvSpPr>
        <p:spPr/>
        <p:txBody>
          <a:bodyPr/>
          <a:lstStyle>
            <a:lvl1pPr>
              <a:defRPr>
                <a:latin typeface="+mn-lt"/>
              </a:defRPr>
            </a:lvl1pPr>
          </a:lstStyle>
          <a:p>
            <a:r>
              <a:rPr lang="en-GB"/>
              <a:t>Name Surname, University</a:t>
            </a:r>
          </a:p>
        </p:txBody>
      </p:sp>
      <p:sp>
        <p:nvSpPr>
          <p:cNvPr id="4" name="Slide Number Placeholder 3">
            <a:extLst>
              <a:ext uri="{FF2B5EF4-FFF2-40B4-BE49-F238E27FC236}">
                <a16:creationId xmlns:a16="http://schemas.microsoft.com/office/drawing/2014/main" id="{1E37CABC-D6B7-CCEA-C7FB-3CC1416AE668}"/>
              </a:ext>
            </a:extLst>
          </p:cNvPr>
          <p:cNvSpPr>
            <a:spLocks noGrp="1"/>
          </p:cNvSpPr>
          <p:nvPr>
            <p:ph type="sldNum" idx="12"/>
          </p:nvPr>
        </p:nvSpPr>
        <p:spPr/>
        <p:txBody>
          <a:bodyPr/>
          <a:lstStyle>
            <a:lvl1pPr>
              <a:defRPr>
                <a:latin typeface="+mn-lt"/>
              </a:defRPr>
            </a:lvl1pPr>
          </a:lstStyle>
          <a:p>
            <a:fld id="{74459FE1-159A-4636-83B6-E29748CAF633}" type="slidenum">
              <a:rPr lang="en-GB" smtClean="0"/>
              <a:pPr/>
              <a:t>‹Nº›</a:t>
            </a:fld>
            <a:endParaRPr lang="en-GB"/>
          </a:p>
        </p:txBody>
      </p:sp>
      <p:sp>
        <p:nvSpPr>
          <p:cNvPr id="14" name="Content Placeholder 13">
            <a:extLst>
              <a:ext uri="{FF2B5EF4-FFF2-40B4-BE49-F238E27FC236}">
                <a16:creationId xmlns:a16="http://schemas.microsoft.com/office/drawing/2014/main" id="{D834ABE8-840E-E0AA-131B-D56B00598997}"/>
              </a:ext>
            </a:extLst>
          </p:cNvPr>
          <p:cNvSpPr>
            <a:spLocks noGrp="1"/>
          </p:cNvSpPr>
          <p:nvPr>
            <p:ph sz="quarter" idx="13" hasCustomPrompt="1"/>
          </p:nvPr>
        </p:nvSpPr>
        <p:spPr>
          <a:xfrm>
            <a:off x="2163725" y="2549630"/>
            <a:ext cx="9097028" cy="661988"/>
          </a:xfrm>
          <a:prstGeom prst="roundRect">
            <a:avLst>
              <a:gd name="adj" fmla="val 27179"/>
            </a:avLst>
          </a:prstGeom>
        </p:spPr>
        <p:txBody>
          <a:bodyPr/>
          <a:lstStyle>
            <a:lvl1pPr marL="50800" indent="0">
              <a:buNone/>
              <a:defRPr lang="en-US" sz="1600" b="0" i="0" u="none" strike="noStrike" kern="1200" cap="none" dirty="0">
                <a:solidFill>
                  <a:srgbClr val="034D6C"/>
                </a:solidFill>
                <a:latin typeface="Raleway"/>
                <a:ea typeface="Raleway"/>
                <a:cs typeface="Raleway"/>
              </a:defRPr>
            </a:lvl1pPr>
            <a:lvl2pPr marL="533400" indent="0">
              <a:buNone/>
              <a:defRPr lang="en-US" sz="1600" b="0" i="0" u="none" strike="noStrike" kern="1200" cap="none" dirty="0">
                <a:solidFill>
                  <a:srgbClr val="034D6C"/>
                </a:solidFill>
                <a:latin typeface="Raleway"/>
                <a:ea typeface="Raleway"/>
                <a:cs typeface="Raleway"/>
              </a:defRPr>
            </a:lvl2pPr>
            <a:lvl3pPr marL="1016000" indent="0">
              <a:buNone/>
              <a:defRPr lang="en-US" sz="1600" b="0" i="0" u="none" strike="noStrike" kern="1200" cap="none" dirty="0">
                <a:solidFill>
                  <a:srgbClr val="034D6C"/>
                </a:solidFill>
                <a:latin typeface="Raleway"/>
                <a:ea typeface="Raleway"/>
                <a:cs typeface="Raleway"/>
              </a:defRPr>
            </a:lvl3pPr>
            <a:lvl4pPr marL="1485900" indent="0">
              <a:buNone/>
              <a:defRPr lang="en-US" sz="1600" b="0" i="0" u="none" strike="noStrike" kern="1200" cap="none" dirty="0">
                <a:solidFill>
                  <a:srgbClr val="034D6C"/>
                </a:solidFill>
                <a:latin typeface="Raleway"/>
                <a:ea typeface="Raleway"/>
                <a:cs typeface="Raleway"/>
              </a:defRPr>
            </a:lvl4pPr>
            <a:lvl5pPr marL="1943100" indent="0">
              <a:buNone/>
              <a:defRPr lang="en-US" sz="1600" b="0" i="0" u="none" strike="noStrike" kern="1200" cap="none" dirty="0">
                <a:solidFill>
                  <a:srgbClr val="034D6C"/>
                </a:solidFill>
                <a:latin typeface="Raleway"/>
                <a:ea typeface="Raleway"/>
                <a:cs typeface="Raleway"/>
              </a:defRPr>
            </a:lvl5pPr>
          </a:lstStyle>
          <a:p>
            <a:pPr lvl="0"/>
            <a:r>
              <a:rPr lang="en-GB" dirty="0"/>
              <a:t>Please enter number on the small text fields on the left. You can copy and paste them if you need more paragraphs. </a:t>
            </a:r>
          </a:p>
        </p:txBody>
      </p:sp>
      <p:sp>
        <p:nvSpPr>
          <p:cNvPr id="7" name="Content Placeholder 13">
            <a:extLst>
              <a:ext uri="{FF2B5EF4-FFF2-40B4-BE49-F238E27FC236}">
                <a16:creationId xmlns:a16="http://schemas.microsoft.com/office/drawing/2014/main" id="{FC888885-0704-92E8-482D-6E4A56812697}"/>
              </a:ext>
            </a:extLst>
          </p:cNvPr>
          <p:cNvSpPr>
            <a:spLocks noGrp="1"/>
          </p:cNvSpPr>
          <p:nvPr>
            <p:ph sz="quarter" idx="14" hasCustomPrompt="1"/>
          </p:nvPr>
        </p:nvSpPr>
        <p:spPr>
          <a:xfrm>
            <a:off x="2163725" y="3612356"/>
            <a:ext cx="9097028" cy="661988"/>
          </a:xfrm>
          <a:prstGeom prst="roundRect">
            <a:avLst>
              <a:gd name="adj" fmla="val 23873"/>
            </a:avLst>
          </a:prstGeom>
          <a:noFill/>
          <a:ln>
            <a:noFill/>
          </a:ln>
        </p:spPr>
        <p:txBody>
          <a:bodyPr vert="horz" lIns="91440" tIns="45720" rIns="91440" bIns="45720" rtlCol="0">
            <a:normAutofit/>
          </a:bodyPr>
          <a:lstStyle>
            <a:lvl1pPr>
              <a:defRPr lang="en-GB" kern="1200" dirty="0">
                <a:solidFill>
                  <a:srgbClr val="034D6C"/>
                </a:solidFill>
                <a:latin typeface="Raleway"/>
                <a:ea typeface="Raleway"/>
                <a:cs typeface="Raleway"/>
              </a:defRPr>
            </a:lvl1pPr>
          </a:lstStyle>
          <a:p>
            <a:pPr marL="50800" lvl="0" indent="0">
              <a:buNone/>
            </a:pPr>
            <a:r>
              <a:rPr lang="en-GB" dirty="0"/>
              <a:t>Please enter number on the small text fields on the left. You can copy and paste them if you need more paragraphs. </a:t>
            </a:r>
          </a:p>
        </p:txBody>
      </p:sp>
      <p:sp>
        <p:nvSpPr>
          <p:cNvPr id="13" name="Content Placeholder 13">
            <a:extLst>
              <a:ext uri="{FF2B5EF4-FFF2-40B4-BE49-F238E27FC236}">
                <a16:creationId xmlns:a16="http://schemas.microsoft.com/office/drawing/2014/main" id="{1CA9B851-C026-196D-F3D4-76626FB9E628}"/>
              </a:ext>
            </a:extLst>
          </p:cNvPr>
          <p:cNvSpPr>
            <a:spLocks noGrp="1"/>
          </p:cNvSpPr>
          <p:nvPr>
            <p:ph sz="quarter" idx="15" hasCustomPrompt="1"/>
          </p:nvPr>
        </p:nvSpPr>
        <p:spPr>
          <a:xfrm>
            <a:off x="2163725" y="4671659"/>
            <a:ext cx="9097028" cy="661988"/>
          </a:xfrm>
          <a:prstGeom prst="roundRect">
            <a:avLst>
              <a:gd name="adj" fmla="val 26276"/>
            </a:avLst>
          </a:prstGeom>
        </p:spPr>
        <p:txBody>
          <a:bodyPr/>
          <a:lstStyle>
            <a:lvl1pPr marL="50800" indent="0">
              <a:buNone/>
              <a:defRPr lang="en-US" sz="1600" b="0" i="0" u="none" strike="noStrike" kern="1200" cap="none" dirty="0">
                <a:solidFill>
                  <a:srgbClr val="034D6C"/>
                </a:solidFill>
                <a:latin typeface="Raleway"/>
                <a:ea typeface="Raleway"/>
                <a:cs typeface="Raleway"/>
              </a:defRPr>
            </a:lvl1pPr>
            <a:lvl2pPr marL="533400" indent="0">
              <a:buNone/>
              <a:defRPr lang="en-US" sz="1600" b="0" i="0" u="none" strike="noStrike" kern="1200" cap="none" dirty="0">
                <a:solidFill>
                  <a:srgbClr val="034D6C"/>
                </a:solidFill>
                <a:latin typeface="Raleway"/>
                <a:ea typeface="Raleway"/>
                <a:cs typeface="Raleway"/>
              </a:defRPr>
            </a:lvl2pPr>
            <a:lvl3pPr marL="1016000" indent="0">
              <a:buNone/>
              <a:defRPr lang="en-US" sz="1600" b="0" i="0" u="none" strike="noStrike" kern="1200" cap="none" dirty="0">
                <a:solidFill>
                  <a:srgbClr val="034D6C"/>
                </a:solidFill>
                <a:latin typeface="Raleway"/>
                <a:ea typeface="Raleway"/>
                <a:cs typeface="Raleway"/>
              </a:defRPr>
            </a:lvl3pPr>
            <a:lvl4pPr marL="1485900" indent="0">
              <a:buNone/>
              <a:defRPr lang="en-US" sz="1600" b="0" i="0" u="none" strike="noStrike" kern="1200" cap="none" dirty="0">
                <a:solidFill>
                  <a:srgbClr val="034D6C"/>
                </a:solidFill>
                <a:latin typeface="Raleway"/>
                <a:ea typeface="Raleway"/>
                <a:cs typeface="Raleway"/>
              </a:defRPr>
            </a:lvl4pPr>
            <a:lvl5pPr marL="1943100" indent="0">
              <a:buNone/>
              <a:defRPr lang="en-US" sz="1600" b="0" i="0" u="none" strike="noStrike" kern="1200" cap="none" dirty="0">
                <a:solidFill>
                  <a:srgbClr val="034D6C"/>
                </a:solidFill>
                <a:latin typeface="Raleway"/>
                <a:ea typeface="Raleway"/>
                <a:cs typeface="Raleway"/>
              </a:defRPr>
            </a:lvl5pPr>
          </a:lstStyle>
          <a:p>
            <a:pPr lvl="0"/>
            <a:r>
              <a:rPr lang="en-GB" dirty="0"/>
              <a:t>Please enter number on the small text fields on the left. You can copy and paste them if you need more paragraphs. </a:t>
            </a:r>
          </a:p>
        </p:txBody>
      </p:sp>
      <p:sp>
        <p:nvSpPr>
          <p:cNvPr id="10" name="Text Placeholder 9">
            <a:extLst>
              <a:ext uri="{FF2B5EF4-FFF2-40B4-BE49-F238E27FC236}">
                <a16:creationId xmlns:a16="http://schemas.microsoft.com/office/drawing/2014/main" id="{3855875E-B5FC-3220-87F5-B7B1D7F83BD6}"/>
              </a:ext>
            </a:extLst>
          </p:cNvPr>
          <p:cNvSpPr>
            <a:spLocks noGrp="1"/>
          </p:cNvSpPr>
          <p:nvPr>
            <p:ph type="body" sz="quarter" idx="16" hasCustomPrompt="1"/>
          </p:nvPr>
        </p:nvSpPr>
        <p:spPr>
          <a:xfrm>
            <a:off x="838200" y="2549916"/>
            <a:ext cx="1001713" cy="661988"/>
          </a:xfrm>
        </p:spPr>
        <p:txBody>
          <a:bodyPr>
            <a:normAutofit/>
          </a:bodyPr>
          <a:lstStyle>
            <a:lvl1pPr marL="0" indent="0">
              <a:buNone/>
              <a:defRPr sz="3600"/>
            </a:lvl1pPr>
          </a:lstStyle>
          <a:p>
            <a:pPr lvl="0"/>
            <a:r>
              <a:rPr lang="de-DE" dirty="0"/>
              <a:t>0X</a:t>
            </a:r>
          </a:p>
        </p:txBody>
      </p:sp>
      <p:sp>
        <p:nvSpPr>
          <p:cNvPr id="15" name="Text Placeholder 9">
            <a:extLst>
              <a:ext uri="{FF2B5EF4-FFF2-40B4-BE49-F238E27FC236}">
                <a16:creationId xmlns:a16="http://schemas.microsoft.com/office/drawing/2014/main" id="{0971817D-4B29-2BF2-D4C2-8B6556E06EBA}"/>
              </a:ext>
            </a:extLst>
          </p:cNvPr>
          <p:cNvSpPr>
            <a:spLocks noGrp="1"/>
          </p:cNvSpPr>
          <p:nvPr>
            <p:ph type="body" sz="quarter" idx="17" hasCustomPrompt="1"/>
          </p:nvPr>
        </p:nvSpPr>
        <p:spPr>
          <a:xfrm>
            <a:off x="866794" y="3612499"/>
            <a:ext cx="1001713" cy="661988"/>
          </a:xfrm>
        </p:spPr>
        <p:txBody>
          <a:bodyPr>
            <a:normAutofit/>
          </a:bodyPr>
          <a:lstStyle>
            <a:lvl1pPr marL="0" indent="0">
              <a:buNone/>
              <a:defRPr sz="3600"/>
            </a:lvl1pPr>
          </a:lstStyle>
          <a:p>
            <a:pPr lvl="0"/>
            <a:r>
              <a:rPr lang="de-DE" dirty="0"/>
              <a:t>0X</a:t>
            </a:r>
          </a:p>
        </p:txBody>
      </p:sp>
      <p:sp>
        <p:nvSpPr>
          <p:cNvPr id="16" name="Text Placeholder 9">
            <a:extLst>
              <a:ext uri="{FF2B5EF4-FFF2-40B4-BE49-F238E27FC236}">
                <a16:creationId xmlns:a16="http://schemas.microsoft.com/office/drawing/2014/main" id="{A3B1DFA8-980F-58BC-6192-D6C4A06FA970}"/>
              </a:ext>
            </a:extLst>
          </p:cNvPr>
          <p:cNvSpPr>
            <a:spLocks noGrp="1"/>
          </p:cNvSpPr>
          <p:nvPr>
            <p:ph type="body" sz="quarter" idx="18" hasCustomPrompt="1"/>
          </p:nvPr>
        </p:nvSpPr>
        <p:spPr>
          <a:xfrm>
            <a:off x="866794" y="4675082"/>
            <a:ext cx="1001713" cy="661988"/>
          </a:xfrm>
        </p:spPr>
        <p:txBody>
          <a:bodyPr>
            <a:normAutofit/>
          </a:bodyPr>
          <a:lstStyle>
            <a:lvl1pPr marL="0" indent="0">
              <a:buNone/>
              <a:defRPr sz="3600"/>
            </a:lvl1pPr>
          </a:lstStyle>
          <a:p>
            <a:pPr lvl="0"/>
            <a:r>
              <a:rPr lang="de-DE" dirty="0"/>
              <a:t>0X</a:t>
            </a:r>
          </a:p>
        </p:txBody>
      </p:sp>
      <p:sp>
        <p:nvSpPr>
          <p:cNvPr id="6" name="Titel 5">
            <a:extLst>
              <a:ext uri="{FF2B5EF4-FFF2-40B4-BE49-F238E27FC236}">
                <a16:creationId xmlns:a16="http://schemas.microsoft.com/office/drawing/2014/main" id="{9B01C7AE-B6C8-4060-BEAC-F8090CF96926}"/>
              </a:ext>
            </a:extLst>
          </p:cNvPr>
          <p:cNvSpPr>
            <a:spLocks noGrp="1"/>
          </p:cNvSpPr>
          <p:nvPr>
            <p:ph type="title" hasCustomPrompt="1"/>
          </p:nvPr>
        </p:nvSpPr>
        <p:spPr>
          <a:xfrm>
            <a:off x="838200" y="365125"/>
            <a:ext cx="9263025" cy="1325563"/>
          </a:xfrm>
        </p:spPr>
        <p:txBody>
          <a:bodyPr/>
          <a:lstStyle/>
          <a:p>
            <a:r>
              <a:rPr lang="en-GB" dirty="0"/>
              <a:t>Click to edit Master title style</a:t>
            </a:r>
            <a:endParaRPr lang="de-DE" dirty="0"/>
          </a:p>
        </p:txBody>
      </p:sp>
    </p:spTree>
    <p:extLst>
      <p:ext uri="{BB962C8B-B14F-4D97-AF65-F5344CB8AC3E}">
        <p14:creationId xmlns:p14="http://schemas.microsoft.com/office/powerpoint/2010/main" val="3128190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vierge" preserve="1" userDrawn="1">
  <p:cSld name="Empty Slide">
    <p:spTree>
      <p:nvGrpSpPr>
        <p:cNvPr id="1" name="Shape 39"/>
        <p:cNvGrpSpPr/>
        <p:nvPr/>
      </p:nvGrpSpPr>
      <p:grpSpPr>
        <a:xfrm>
          <a:off x="0" y="0"/>
          <a:ext cx="0" cy="0"/>
          <a:chOff x="0" y="0"/>
          <a:chExt cx="0" cy="0"/>
        </a:xfrm>
      </p:grpSpPr>
      <p:pic>
        <p:nvPicPr>
          <p:cNvPr id="40" name="Google Shape;40;g2f45d0def2c_0_35"/>
          <p:cNvPicPr preferRelativeResize="0"/>
          <p:nvPr/>
        </p:nvPicPr>
        <p:blipFill rotWithShape="1">
          <a:blip r:embed="rId2">
            <a:alphaModFix/>
          </a:blip>
          <a:srcRect/>
          <a:stretch/>
        </p:blipFill>
        <p:spPr>
          <a:xfrm>
            <a:off x="10433100" y="305327"/>
            <a:ext cx="1411349" cy="662049"/>
          </a:xfrm>
          <a:prstGeom prst="rect">
            <a:avLst/>
          </a:prstGeom>
          <a:noFill/>
          <a:ln>
            <a:noFill/>
          </a:ln>
        </p:spPr>
      </p:pic>
      <p:sp>
        <p:nvSpPr>
          <p:cNvPr id="5" name="Date Placeholder 4">
            <a:extLst>
              <a:ext uri="{FF2B5EF4-FFF2-40B4-BE49-F238E27FC236}">
                <a16:creationId xmlns:a16="http://schemas.microsoft.com/office/drawing/2014/main" id="{42E2BE58-545F-7A7C-7FC9-5C32CAE27FBB}"/>
              </a:ext>
            </a:extLst>
          </p:cNvPr>
          <p:cNvSpPr>
            <a:spLocks noGrp="1"/>
          </p:cNvSpPr>
          <p:nvPr>
            <p:ph type="dt" idx="10"/>
          </p:nvPr>
        </p:nvSpPr>
        <p:spPr/>
        <p:txBody>
          <a:bodyPr/>
          <a:lstStyle>
            <a:lvl1pPr>
              <a:defRPr>
                <a:latin typeface="+mn-lt"/>
              </a:defRPr>
            </a:lvl1pPr>
          </a:lstStyle>
          <a:p>
            <a:fld id="{0E15BCDB-A290-46B7-8263-712BF26E2E9F}" type="datetime3">
              <a:rPr lang="en-US" smtClean="0"/>
              <a:t>18 June 2026</a:t>
            </a:fld>
            <a:endParaRPr lang="en-GB" dirty="0"/>
          </a:p>
        </p:txBody>
      </p:sp>
      <p:sp>
        <p:nvSpPr>
          <p:cNvPr id="6" name="Footer Placeholder 5">
            <a:extLst>
              <a:ext uri="{FF2B5EF4-FFF2-40B4-BE49-F238E27FC236}">
                <a16:creationId xmlns:a16="http://schemas.microsoft.com/office/drawing/2014/main" id="{33B1FFC2-F6F7-741F-25FB-44F765D3FD62}"/>
              </a:ext>
            </a:extLst>
          </p:cNvPr>
          <p:cNvSpPr>
            <a:spLocks noGrp="1"/>
          </p:cNvSpPr>
          <p:nvPr>
            <p:ph type="ftr" idx="11"/>
          </p:nvPr>
        </p:nvSpPr>
        <p:spPr/>
        <p:txBody>
          <a:bodyPr/>
          <a:lstStyle>
            <a:lvl1pPr>
              <a:defRPr>
                <a:latin typeface="+mn-lt"/>
              </a:defRPr>
            </a:lvl1pPr>
          </a:lstStyle>
          <a:p>
            <a:r>
              <a:rPr lang="en-GB"/>
              <a:t>Name Surname, University</a:t>
            </a:r>
          </a:p>
        </p:txBody>
      </p:sp>
      <p:sp>
        <p:nvSpPr>
          <p:cNvPr id="7" name="Slide Number Placeholder 6">
            <a:extLst>
              <a:ext uri="{FF2B5EF4-FFF2-40B4-BE49-F238E27FC236}">
                <a16:creationId xmlns:a16="http://schemas.microsoft.com/office/drawing/2014/main" id="{689B4493-EE74-4B9D-BD45-5353DA7A4186}"/>
              </a:ext>
            </a:extLst>
          </p:cNvPr>
          <p:cNvSpPr>
            <a:spLocks noGrp="1"/>
          </p:cNvSpPr>
          <p:nvPr>
            <p:ph type="sldNum" idx="12"/>
          </p:nvPr>
        </p:nvSpPr>
        <p:spPr/>
        <p:txBody>
          <a:bodyPr/>
          <a:lstStyle>
            <a:lvl1pPr>
              <a:defRPr>
                <a:latin typeface="+mn-lt"/>
              </a:defRPr>
            </a:lvl1pPr>
          </a:lstStyle>
          <a:p>
            <a:fld id="{74459FE1-159A-4636-83B6-E29748CAF633}" type="slidenum">
              <a:rPr lang="en-GB" smtClean="0"/>
              <a:pPr/>
              <a:t>‹Nº›</a:t>
            </a:fld>
            <a:endParaRPr lang="en-GB"/>
          </a:p>
        </p:txBody>
      </p:sp>
      <p:sp>
        <p:nvSpPr>
          <p:cNvPr id="10" name="Content Placeholder 9">
            <a:extLst>
              <a:ext uri="{FF2B5EF4-FFF2-40B4-BE49-F238E27FC236}">
                <a16:creationId xmlns:a16="http://schemas.microsoft.com/office/drawing/2014/main" id="{4149E5D6-0955-5F5D-E8F1-082D76E725BD}"/>
              </a:ext>
            </a:extLst>
          </p:cNvPr>
          <p:cNvSpPr>
            <a:spLocks noGrp="1"/>
          </p:cNvSpPr>
          <p:nvPr>
            <p:ph sz="quarter" idx="13"/>
          </p:nvPr>
        </p:nvSpPr>
        <p:spPr>
          <a:xfrm>
            <a:off x="838200" y="1863725"/>
            <a:ext cx="10515599" cy="4306888"/>
          </a:xfrm>
          <a:prstGeom prst="roundRect">
            <a:avLst>
              <a:gd name="adj" fmla="val 11129"/>
            </a:avLst>
          </a:prstGeom>
        </p:spPr>
        <p:txBody>
          <a:bodyPr/>
          <a:lstStyle>
            <a:lvl1pPr>
              <a:defRPr lang="en-US" sz="1600" b="0" i="0" u="none" strike="noStrike" cap="none" dirty="0">
                <a:solidFill>
                  <a:srgbClr val="034D6C"/>
                </a:solidFill>
                <a:latin typeface="Raleway"/>
                <a:ea typeface="Raleway"/>
                <a:cs typeface="Raleway"/>
                <a:sym typeface="Arial"/>
              </a:defRPr>
            </a:lvl1pPr>
            <a:lvl2pPr>
              <a:defRPr lang="en-US" sz="1600" b="0" i="0" u="none" strike="noStrike" cap="none" dirty="0">
                <a:solidFill>
                  <a:srgbClr val="034D6C"/>
                </a:solidFill>
                <a:latin typeface="Raleway"/>
                <a:ea typeface="Raleway"/>
                <a:cs typeface="Raleway"/>
                <a:sym typeface="Arial"/>
              </a:defRPr>
            </a:lvl2pPr>
            <a:lvl3pPr>
              <a:defRPr lang="en-US" sz="1600" b="0" i="0" u="none" strike="noStrike" cap="none" dirty="0">
                <a:solidFill>
                  <a:srgbClr val="034D6C"/>
                </a:solidFill>
                <a:latin typeface="Raleway"/>
                <a:ea typeface="Raleway"/>
                <a:cs typeface="Raleway"/>
                <a:sym typeface="Arial"/>
              </a:defRPr>
            </a:lvl3pPr>
            <a:lvl4pPr>
              <a:defRPr lang="en-US" sz="1600" b="0" i="0" u="none" strike="noStrike" cap="none" dirty="0">
                <a:solidFill>
                  <a:srgbClr val="034D6C"/>
                </a:solidFill>
                <a:latin typeface="Raleway"/>
                <a:ea typeface="Raleway"/>
                <a:cs typeface="Raleway"/>
                <a:sym typeface="Arial"/>
              </a:defRPr>
            </a:lvl4pPr>
            <a:lvl5pPr>
              <a:defRPr lang="en-GB" sz="1600" b="0" i="0" u="none" strike="noStrike" cap="none" dirty="0">
                <a:solidFill>
                  <a:srgbClr val="034D6C"/>
                </a:solidFill>
                <a:latin typeface="Raleway"/>
                <a:ea typeface="Raleway"/>
                <a:cs typeface="Raleway"/>
                <a:sym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el 1">
            <a:extLst>
              <a:ext uri="{FF2B5EF4-FFF2-40B4-BE49-F238E27FC236}">
                <a16:creationId xmlns:a16="http://schemas.microsoft.com/office/drawing/2014/main" id="{CF3D0118-D95A-4732-AED5-93D3430C70D7}"/>
              </a:ext>
            </a:extLst>
          </p:cNvPr>
          <p:cNvSpPr>
            <a:spLocks noGrp="1"/>
          </p:cNvSpPr>
          <p:nvPr>
            <p:ph type="title" hasCustomPrompt="1"/>
          </p:nvPr>
        </p:nvSpPr>
        <p:spPr>
          <a:xfrm>
            <a:off x="838200" y="365125"/>
            <a:ext cx="9148638" cy="1325563"/>
          </a:xfrm>
        </p:spPr>
        <p:txBody>
          <a:bodyPr/>
          <a:lstStyle/>
          <a:p>
            <a:r>
              <a:rPr lang="en-GB" dirty="0"/>
              <a:t>Click to edit Master title style</a:t>
            </a:r>
            <a:endParaRPr lang="de-DE" dirty="0"/>
          </a:p>
        </p:txBody>
      </p:sp>
    </p:spTree>
    <p:extLst>
      <p:ext uri="{BB962C8B-B14F-4D97-AF65-F5344CB8AC3E}">
        <p14:creationId xmlns:p14="http://schemas.microsoft.com/office/powerpoint/2010/main" val="116450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vierge" preserve="1" userDrawn="1">
  <p:cSld name="Empty Slide">
    <p:spTree>
      <p:nvGrpSpPr>
        <p:cNvPr id="1" name="Shape 39"/>
        <p:cNvGrpSpPr/>
        <p:nvPr/>
      </p:nvGrpSpPr>
      <p:grpSpPr>
        <a:xfrm>
          <a:off x="0" y="0"/>
          <a:ext cx="0" cy="0"/>
          <a:chOff x="0" y="0"/>
          <a:chExt cx="0" cy="0"/>
        </a:xfrm>
      </p:grpSpPr>
      <p:pic>
        <p:nvPicPr>
          <p:cNvPr id="40" name="Google Shape;40;g2f45d0def2c_0_35"/>
          <p:cNvPicPr preferRelativeResize="0"/>
          <p:nvPr/>
        </p:nvPicPr>
        <p:blipFill rotWithShape="1">
          <a:blip r:embed="rId2">
            <a:alphaModFix/>
          </a:blip>
          <a:srcRect/>
          <a:stretch/>
        </p:blipFill>
        <p:spPr>
          <a:xfrm>
            <a:off x="10433100" y="305327"/>
            <a:ext cx="1411349" cy="662049"/>
          </a:xfrm>
          <a:prstGeom prst="rect">
            <a:avLst/>
          </a:prstGeom>
          <a:noFill/>
          <a:ln>
            <a:noFill/>
          </a:ln>
        </p:spPr>
      </p:pic>
      <p:sp>
        <p:nvSpPr>
          <p:cNvPr id="5" name="Date Placeholder 4">
            <a:extLst>
              <a:ext uri="{FF2B5EF4-FFF2-40B4-BE49-F238E27FC236}">
                <a16:creationId xmlns:a16="http://schemas.microsoft.com/office/drawing/2014/main" id="{42E2BE58-545F-7A7C-7FC9-5C32CAE27FBB}"/>
              </a:ext>
            </a:extLst>
          </p:cNvPr>
          <p:cNvSpPr>
            <a:spLocks noGrp="1"/>
          </p:cNvSpPr>
          <p:nvPr>
            <p:ph type="dt" idx="10"/>
          </p:nvPr>
        </p:nvSpPr>
        <p:spPr/>
        <p:txBody>
          <a:bodyPr/>
          <a:lstStyle>
            <a:lvl1pPr>
              <a:defRPr>
                <a:latin typeface="+mn-lt"/>
              </a:defRPr>
            </a:lvl1pPr>
          </a:lstStyle>
          <a:p>
            <a:fld id="{F7C3FA4D-3057-4A43-B67E-7E5858AAEFBB}" type="datetime3">
              <a:rPr lang="en-US" smtClean="0"/>
              <a:t>18 June 2026</a:t>
            </a:fld>
            <a:endParaRPr lang="en-GB" dirty="0"/>
          </a:p>
        </p:txBody>
      </p:sp>
      <p:sp>
        <p:nvSpPr>
          <p:cNvPr id="6" name="Footer Placeholder 5">
            <a:extLst>
              <a:ext uri="{FF2B5EF4-FFF2-40B4-BE49-F238E27FC236}">
                <a16:creationId xmlns:a16="http://schemas.microsoft.com/office/drawing/2014/main" id="{33B1FFC2-F6F7-741F-25FB-44F765D3FD62}"/>
              </a:ext>
            </a:extLst>
          </p:cNvPr>
          <p:cNvSpPr>
            <a:spLocks noGrp="1"/>
          </p:cNvSpPr>
          <p:nvPr>
            <p:ph type="ftr" idx="11"/>
          </p:nvPr>
        </p:nvSpPr>
        <p:spPr/>
        <p:txBody>
          <a:bodyPr/>
          <a:lstStyle>
            <a:lvl1pPr>
              <a:defRPr>
                <a:latin typeface="+mn-lt"/>
              </a:defRPr>
            </a:lvl1pPr>
          </a:lstStyle>
          <a:p>
            <a:r>
              <a:rPr lang="en-GB"/>
              <a:t>Name Surname, University</a:t>
            </a:r>
          </a:p>
        </p:txBody>
      </p:sp>
      <p:sp>
        <p:nvSpPr>
          <p:cNvPr id="7" name="Slide Number Placeholder 6">
            <a:extLst>
              <a:ext uri="{FF2B5EF4-FFF2-40B4-BE49-F238E27FC236}">
                <a16:creationId xmlns:a16="http://schemas.microsoft.com/office/drawing/2014/main" id="{689B4493-EE74-4B9D-BD45-5353DA7A4186}"/>
              </a:ext>
            </a:extLst>
          </p:cNvPr>
          <p:cNvSpPr>
            <a:spLocks noGrp="1"/>
          </p:cNvSpPr>
          <p:nvPr>
            <p:ph type="sldNum" idx="12"/>
          </p:nvPr>
        </p:nvSpPr>
        <p:spPr/>
        <p:txBody>
          <a:bodyPr/>
          <a:lstStyle>
            <a:lvl1pPr>
              <a:defRPr>
                <a:latin typeface="+mn-lt"/>
              </a:defRPr>
            </a:lvl1pPr>
          </a:lstStyle>
          <a:p>
            <a:fld id="{74459FE1-159A-4636-83B6-E29748CAF633}" type="slidenum">
              <a:rPr lang="en-GB" smtClean="0"/>
              <a:pPr/>
              <a:t>‹Nº›</a:t>
            </a:fld>
            <a:endParaRPr lang="en-GB"/>
          </a:p>
        </p:txBody>
      </p:sp>
      <p:sp>
        <p:nvSpPr>
          <p:cNvPr id="10" name="Content Placeholder 9">
            <a:extLst>
              <a:ext uri="{FF2B5EF4-FFF2-40B4-BE49-F238E27FC236}">
                <a16:creationId xmlns:a16="http://schemas.microsoft.com/office/drawing/2014/main" id="{4149E5D6-0955-5F5D-E8F1-082D76E725BD}"/>
              </a:ext>
            </a:extLst>
          </p:cNvPr>
          <p:cNvSpPr>
            <a:spLocks noGrp="1"/>
          </p:cNvSpPr>
          <p:nvPr>
            <p:ph sz="quarter" idx="13"/>
          </p:nvPr>
        </p:nvSpPr>
        <p:spPr>
          <a:xfrm>
            <a:off x="838201" y="1863725"/>
            <a:ext cx="5065450" cy="4306888"/>
          </a:xfrm>
          <a:prstGeom prst="roundRect">
            <a:avLst>
              <a:gd name="adj" fmla="val 12244"/>
            </a:avLst>
          </a:prstGeom>
          <a:ln>
            <a:noFill/>
          </a:ln>
        </p:spPr>
        <p:style>
          <a:lnRef idx="2">
            <a:schemeClr val="accent3"/>
          </a:lnRef>
          <a:fillRef idx="1">
            <a:schemeClr val="lt1"/>
          </a:fillRef>
          <a:effectRef idx="0">
            <a:schemeClr val="accent3"/>
          </a:effectRef>
          <a:fontRef idx="minor">
            <a:schemeClr val="dk1"/>
          </a:fontRef>
        </p:style>
        <p:txBody>
          <a:bodyPr/>
          <a:lstStyle>
            <a:lvl1pPr>
              <a:defRPr lang="en-US" sz="1600" b="0" i="0" u="none" strike="noStrike" cap="none" dirty="0">
                <a:solidFill>
                  <a:srgbClr val="034D6C"/>
                </a:solidFill>
                <a:latin typeface="Raleway"/>
                <a:ea typeface="Raleway"/>
                <a:cs typeface="Raleway"/>
                <a:sym typeface="Arial"/>
              </a:defRPr>
            </a:lvl1pPr>
            <a:lvl2pPr>
              <a:defRPr lang="en-US" sz="1600" b="0" i="0" u="none" strike="noStrike" cap="none" dirty="0">
                <a:solidFill>
                  <a:srgbClr val="034D6C"/>
                </a:solidFill>
                <a:latin typeface="Raleway"/>
                <a:ea typeface="Raleway"/>
                <a:cs typeface="Raleway"/>
                <a:sym typeface="Arial"/>
              </a:defRPr>
            </a:lvl2pPr>
            <a:lvl3pPr>
              <a:defRPr lang="en-US" sz="1600" b="0" i="0" u="none" strike="noStrike" cap="none" dirty="0">
                <a:solidFill>
                  <a:srgbClr val="034D6C"/>
                </a:solidFill>
                <a:latin typeface="Raleway"/>
                <a:ea typeface="Raleway"/>
                <a:cs typeface="Raleway"/>
                <a:sym typeface="Arial"/>
              </a:defRPr>
            </a:lvl3pPr>
            <a:lvl4pPr>
              <a:defRPr lang="en-US" sz="1600" b="0" i="0" u="none" strike="noStrike" cap="none" dirty="0">
                <a:solidFill>
                  <a:srgbClr val="034D6C"/>
                </a:solidFill>
                <a:latin typeface="Raleway"/>
                <a:ea typeface="Raleway"/>
                <a:cs typeface="Raleway"/>
                <a:sym typeface="Arial"/>
              </a:defRPr>
            </a:lvl4pPr>
            <a:lvl5pPr>
              <a:defRPr lang="en-GB" sz="1600" b="0" i="0" u="none" strike="noStrike" cap="none" dirty="0">
                <a:solidFill>
                  <a:srgbClr val="034D6C"/>
                </a:solidFill>
                <a:latin typeface="Raleway"/>
                <a:ea typeface="Raleway"/>
                <a:cs typeface="Raleway"/>
                <a:sym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Content Placeholder 9">
            <a:extLst>
              <a:ext uri="{FF2B5EF4-FFF2-40B4-BE49-F238E27FC236}">
                <a16:creationId xmlns:a16="http://schemas.microsoft.com/office/drawing/2014/main" id="{4951D57E-F390-FD31-062C-F8BB2EAF6E64}"/>
              </a:ext>
            </a:extLst>
          </p:cNvPr>
          <p:cNvSpPr>
            <a:spLocks noGrp="1"/>
          </p:cNvSpPr>
          <p:nvPr>
            <p:ph sz="quarter" idx="14"/>
          </p:nvPr>
        </p:nvSpPr>
        <p:spPr>
          <a:xfrm>
            <a:off x="6201793" y="1837986"/>
            <a:ext cx="5065450" cy="4306888"/>
          </a:xfrm>
          <a:prstGeom prst="roundRect">
            <a:avLst>
              <a:gd name="adj" fmla="val 12421"/>
            </a:avLst>
          </a:prstGeom>
        </p:spPr>
        <p:txBody>
          <a:bodyPr>
            <a:norm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Titel 2">
            <a:extLst>
              <a:ext uri="{FF2B5EF4-FFF2-40B4-BE49-F238E27FC236}">
                <a16:creationId xmlns:a16="http://schemas.microsoft.com/office/drawing/2014/main" id="{B2502AD1-C486-486C-84CD-FDBA117F181E}"/>
              </a:ext>
            </a:extLst>
          </p:cNvPr>
          <p:cNvSpPr>
            <a:spLocks noGrp="1"/>
          </p:cNvSpPr>
          <p:nvPr>
            <p:ph type="title" hasCustomPrompt="1"/>
          </p:nvPr>
        </p:nvSpPr>
        <p:spPr>
          <a:xfrm>
            <a:off x="838200" y="365125"/>
            <a:ext cx="9140687" cy="1325563"/>
          </a:xfrm>
        </p:spPr>
        <p:txBody>
          <a:bodyPr/>
          <a:lstStyle>
            <a:lvl1pPr>
              <a:defRPr/>
            </a:lvl1pPr>
          </a:lstStyle>
          <a:p>
            <a:r>
              <a:rPr lang="en-GB" dirty="0"/>
              <a:t>Click to edit Master title style</a:t>
            </a:r>
            <a:endParaRPr lang="de-DE" dirty="0"/>
          </a:p>
        </p:txBody>
      </p:sp>
    </p:spTree>
    <p:extLst>
      <p:ext uri="{BB962C8B-B14F-4D97-AF65-F5344CB8AC3E}">
        <p14:creationId xmlns:p14="http://schemas.microsoft.com/office/powerpoint/2010/main" val="4132280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vierge" preserve="1" userDrawn="1">
  <p:cSld name="Empty Slide">
    <p:spTree>
      <p:nvGrpSpPr>
        <p:cNvPr id="1" name="Shape 39"/>
        <p:cNvGrpSpPr/>
        <p:nvPr/>
      </p:nvGrpSpPr>
      <p:grpSpPr>
        <a:xfrm>
          <a:off x="0" y="0"/>
          <a:ext cx="0" cy="0"/>
          <a:chOff x="0" y="0"/>
          <a:chExt cx="0" cy="0"/>
        </a:xfrm>
      </p:grpSpPr>
      <p:pic>
        <p:nvPicPr>
          <p:cNvPr id="40" name="Google Shape;40;g2f45d0def2c_0_35"/>
          <p:cNvPicPr preferRelativeResize="0"/>
          <p:nvPr/>
        </p:nvPicPr>
        <p:blipFill rotWithShape="1">
          <a:blip r:embed="rId2">
            <a:alphaModFix/>
          </a:blip>
          <a:srcRect/>
          <a:stretch/>
        </p:blipFill>
        <p:spPr>
          <a:xfrm>
            <a:off x="10433100" y="305327"/>
            <a:ext cx="1411349" cy="662049"/>
          </a:xfrm>
          <a:prstGeom prst="rect">
            <a:avLst/>
          </a:prstGeom>
          <a:noFill/>
          <a:ln>
            <a:noFill/>
          </a:ln>
        </p:spPr>
      </p:pic>
      <p:sp>
        <p:nvSpPr>
          <p:cNvPr id="5" name="Date Placeholder 4">
            <a:extLst>
              <a:ext uri="{FF2B5EF4-FFF2-40B4-BE49-F238E27FC236}">
                <a16:creationId xmlns:a16="http://schemas.microsoft.com/office/drawing/2014/main" id="{42E2BE58-545F-7A7C-7FC9-5C32CAE27FBB}"/>
              </a:ext>
            </a:extLst>
          </p:cNvPr>
          <p:cNvSpPr>
            <a:spLocks noGrp="1"/>
          </p:cNvSpPr>
          <p:nvPr>
            <p:ph type="dt" idx="10"/>
          </p:nvPr>
        </p:nvSpPr>
        <p:spPr/>
        <p:txBody>
          <a:bodyPr/>
          <a:lstStyle>
            <a:lvl1pPr>
              <a:defRPr>
                <a:latin typeface="+mn-lt"/>
              </a:defRPr>
            </a:lvl1pPr>
          </a:lstStyle>
          <a:p>
            <a:fld id="{9D1C3C5C-209F-44D0-B538-AA17030DFE4F}" type="datetime3">
              <a:rPr lang="en-US" smtClean="0"/>
              <a:t>18 June 2026</a:t>
            </a:fld>
            <a:endParaRPr lang="en-GB" dirty="0"/>
          </a:p>
        </p:txBody>
      </p:sp>
      <p:sp>
        <p:nvSpPr>
          <p:cNvPr id="6" name="Footer Placeholder 5">
            <a:extLst>
              <a:ext uri="{FF2B5EF4-FFF2-40B4-BE49-F238E27FC236}">
                <a16:creationId xmlns:a16="http://schemas.microsoft.com/office/drawing/2014/main" id="{33B1FFC2-F6F7-741F-25FB-44F765D3FD62}"/>
              </a:ext>
            </a:extLst>
          </p:cNvPr>
          <p:cNvSpPr>
            <a:spLocks noGrp="1"/>
          </p:cNvSpPr>
          <p:nvPr>
            <p:ph type="ftr" idx="11"/>
          </p:nvPr>
        </p:nvSpPr>
        <p:spPr/>
        <p:txBody>
          <a:bodyPr/>
          <a:lstStyle>
            <a:lvl1pPr>
              <a:defRPr>
                <a:latin typeface="+mn-lt"/>
              </a:defRPr>
            </a:lvl1pPr>
          </a:lstStyle>
          <a:p>
            <a:r>
              <a:rPr lang="en-GB"/>
              <a:t>Name Surname, University</a:t>
            </a:r>
          </a:p>
        </p:txBody>
      </p:sp>
      <p:sp>
        <p:nvSpPr>
          <p:cNvPr id="7" name="Slide Number Placeholder 6">
            <a:extLst>
              <a:ext uri="{FF2B5EF4-FFF2-40B4-BE49-F238E27FC236}">
                <a16:creationId xmlns:a16="http://schemas.microsoft.com/office/drawing/2014/main" id="{689B4493-EE74-4B9D-BD45-5353DA7A4186}"/>
              </a:ext>
            </a:extLst>
          </p:cNvPr>
          <p:cNvSpPr>
            <a:spLocks noGrp="1"/>
          </p:cNvSpPr>
          <p:nvPr>
            <p:ph type="sldNum" idx="12"/>
          </p:nvPr>
        </p:nvSpPr>
        <p:spPr/>
        <p:txBody>
          <a:bodyPr/>
          <a:lstStyle>
            <a:lvl1pPr>
              <a:defRPr>
                <a:latin typeface="+mn-lt"/>
              </a:defRPr>
            </a:lvl1pPr>
          </a:lstStyle>
          <a:p>
            <a:fld id="{74459FE1-159A-4636-83B6-E29748CAF633}" type="slidenum">
              <a:rPr lang="en-GB" smtClean="0"/>
              <a:pPr/>
              <a:t>‹Nº›</a:t>
            </a:fld>
            <a:endParaRPr lang="en-GB"/>
          </a:p>
        </p:txBody>
      </p:sp>
      <p:sp>
        <p:nvSpPr>
          <p:cNvPr id="10" name="Content Placeholder 9">
            <a:extLst>
              <a:ext uri="{FF2B5EF4-FFF2-40B4-BE49-F238E27FC236}">
                <a16:creationId xmlns:a16="http://schemas.microsoft.com/office/drawing/2014/main" id="{4149E5D6-0955-5F5D-E8F1-082D76E725BD}"/>
              </a:ext>
            </a:extLst>
          </p:cNvPr>
          <p:cNvSpPr>
            <a:spLocks noGrp="1"/>
          </p:cNvSpPr>
          <p:nvPr>
            <p:ph sz="quarter" idx="13"/>
          </p:nvPr>
        </p:nvSpPr>
        <p:spPr>
          <a:xfrm>
            <a:off x="838201" y="4063117"/>
            <a:ext cx="10429042" cy="2107496"/>
          </a:xfrm>
          <a:prstGeom prst="roundRect">
            <a:avLst>
              <a:gd name="adj" fmla="val 18931"/>
            </a:avLst>
          </a:prstGeom>
        </p:spPr>
        <p:txBody>
          <a:bodyPr/>
          <a:lstStyle>
            <a:lvl1pPr>
              <a:defRPr lang="en-US" sz="1600" b="0" i="0" u="none" strike="noStrike" cap="none" dirty="0">
                <a:solidFill>
                  <a:srgbClr val="034D6C"/>
                </a:solidFill>
                <a:latin typeface="Raleway"/>
                <a:ea typeface="Raleway"/>
                <a:cs typeface="Raleway"/>
                <a:sym typeface="Arial"/>
              </a:defRPr>
            </a:lvl1pPr>
            <a:lvl2pPr>
              <a:defRPr lang="en-US" sz="1600" b="0" i="0" u="none" strike="noStrike" cap="none" dirty="0">
                <a:solidFill>
                  <a:srgbClr val="034D6C"/>
                </a:solidFill>
                <a:latin typeface="Raleway"/>
                <a:ea typeface="Raleway"/>
                <a:cs typeface="Raleway"/>
                <a:sym typeface="Arial"/>
              </a:defRPr>
            </a:lvl2pPr>
            <a:lvl3pPr>
              <a:defRPr lang="en-US" sz="1600" b="0" i="0" u="none" strike="noStrike" cap="none" dirty="0">
                <a:solidFill>
                  <a:srgbClr val="034D6C"/>
                </a:solidFill>
                <a:latin typeface="Raleway"/>
                <a:ea typeface="Raleway"/>
                <a:cs typeface="Raleway"/>
                <a:sym typeface="Arial"/>
              </a:defRPr>
            </a:lvl3pPr>
            <a:lvl4pPr>
              <a:defRPr lang="en-US" sz="1600" b="0" i="0" u="none" strike="noStrike" cap="none" dirty="0">
                <a:solidFill>
                  <a:srgbClr val="034D6C"/>
                </a:solidFill>
                <a:latin typeface="Raleway"/>
                <a:ea typeface="Raleway"/>
                <a:cs typeface="Raleway"/>
                <a:sym typeface="Arial"/>
              </a:defRPr>
            </a:lvl4pPr>
            <a:lvl5pPr>
              <a:defRPr lang="en-GB" sz="1600" b="0" i="0" u="none" strike="noStrike" cap="none" dirty="0">
                <a:solidFill>
                  <a:srgbClr val="034D6C"/>
                </a:solidFill>
                <a:latin typeface="Raleway"/>
                <a:ea typeface="Raleway"/>
                <a:cs typeface="Raleway"/>
                <a:sym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Content Placeholder 9">
            <a:extLst>
              <a:ext uri="{FF2B5EF4-FFF2-40B4-BE49-F238E27FC236}">
                <a16:creationId xmlns:a16="http://schemas.microsoft.com/office/drawing/2014/main" id="{4951D57E-F390-FD31-062C-F8BB2EAF6E64}"/>
              </a:ext>
            </a:extLst>
          </p:cNvPr>
          <p:cNvSpPr>
            <a:spLocks noGrp="1"/>
          </p:cNvSpPr>
          <p:nvPr>
            <p:ph sz="quarter" idx="14"/>
          </p:nvPr>
        </p:nvSpPr>
        <p:spPr>
          <a:xfrm>
            <a:off x="838200" y="1837986"/>
            <a:ext cx="10429043" cy="2039394"/>
          </a:xfrm>
          <a:prstGeom prst="roundRect">
            <a:avLst>
              <a:gd name="adj" fmla="val 19007"/>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el 2">
            <a:extLst>
              <a:ext uri="{FF2B5EF4-FFF2-40B4-BE49-F238E27FC236}">
                <a16:creationId xmlns:a16="http://schemas.microsoft.com/office/drawing/2014/main" id="{D627B8FA-682B-4234-BB8A-15C2F0554F6C}"/>
              </a:ext>
            </a:extLst>
          </p:cNvPr>
          <p:cNvSpPr>
            <a:spLocks noGrp="1"/>
          </p:cNvSpPr>
          <p:nvPr>
            <p:ph type="title" hasCustomPrompt="1"/>
          </p:nvPr>
        </p:nvSpPr>
        <p:spPr>
          <a:xfrm>
            <a:off x="838200" y="365125"/>
            <a:ext cx="9140687" cy="1325563"/>
          </a:xfrm>
        </p:spPr>
        <p:txBody>
          <a:bodyPr/>
          <a:lstStyle/>
          <a:p>
            <a:r>
              <a:rPr lang="en-GB" dirty="0"/>
              <a:t>Click to edit Master title style</a:t>
            </a:r>
            <a:endParaRPr lang="de-DE" dirty="0"/>
          </a:p>
        </p:txBody>
      </p:sp>
    </p:spTree>
    <p:extLst>
      <p:ext uri="{BB962C8B-B14F-4D97-AF65-F5344CB8AC3E}">
        <p14:creationId xmlns:p14="http://schemas.microsoft.com/office/powerpoint/2010/main" val="2800891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texte libre" preserve="1" userDrawn="1">
  <p:cSld name="Text Slide">
    <p:spTree>
      <p:nvGrpSpPr>
        <p:cNvPr id="1" name="Shape 23"/>
        <p:cNvGrpSpPr/>
        <p:nvPr/>
      </p:nvGrpSpPr>
      <p:grpSpPr>
        <a:xfrm>
          <a:off x="0" y="0"/>
          <a:ext cx="0" cy="0"/>
          <a:chOff x="0" y="0"/>
          <a:chExt cx="0" cy="0"/>
        </a:xfrm>
      </p:grpSpPr>
      <p:pic>
        <p:nvPicPr>
          <p:cNvPr id="25" name="Google Shape;25;g2f332837e51_0_40"/>
          <p:cNvPicPr preferRelativeResize="0"/>
          <p:nvPr/>
        </p:nvPicPr>
        <p:blipFill rotWithShape="1">
          <a:blip r:embed="rId2">
            <a:alphaModFix/>
          </a:blip>
          <a:srcRect/>
          <a:stretch/>
        </p:blipFill>
        <p:spPr>
          <a:xfrm>
            <a:off x="10433100" y="305327"/>
            <a:ext cx="1411349" cy="662049"/>
          </a:xfrm>
          <a:prstGeom prst="rect">
            <a:avLst/>
          </a:prstGeom>
          <a:noFill/>
          <a:ln>
            <a:noFill/>
          </a:ln>
        </p:spPr>
      </p:pic>
      <p:sp>
        <p:nvSpPr>
          <p:cNvPr id="2" name="Date Placeholder 1">
            <a:extLst>
              <a:ext uri="{FF2B5EF4-FFF2-40B4-BE49-F238E27FC236}">
                <a16:creationId xmlns:a16="http://schemas.microsoft.com/office/drawing/2014/main" id="{00B2447E-DF54-D3FD-3E70-15CE5395ECE1}"/>
              </a:ext>
            </a:extLst>
          </p:cNvPr>
          <p:cNvSpPr>
            <a:spLocks noGrp="1"/>
          </p:cNvSpPr>
          <p:nvPr>
            <p:ph type="dt" idx="10"/>
          </p:nvPr>
        </p:nvSpPr>
        <p:spPr/>
        <p:txBody>
          <a:bodyPr/>
          <a:lstStyle>
            <a:lvl1pPr>
              <a:defRPr>
                <a:latin typeface="+mn-lt"/>
              </a:defRPr>
            </a:lvl1pPr>
          </a:lstStyle>
          <a:p>
            <a:fld id="{614F81CC-82B2-46CF-963F-E523A668CE32}" type="datetime3">
              <a:rPr lang="en-US" smtClean="0"/>
              <a:t>18 June 2026</a:t>
            </a:fld>
            <a:endParaRPr lang="en-GB" dirty="0"/>
          </a:p>
        </p:txBody>
      </p:sp>
      <p:sp>
        <p:nvSpPr>
          <p:cNvPr id="3" name="Footer Placeholder 2">
            <a:extLst>
              <a:ext uri="{FF2B5EF4-FFF2-40B4-BE49-F238E27FC236}">
                <a16:creationId xmlns:a16="http://schemas.microsoft.com/office/drawing/2014/main" id="{884C8CCD-303F-5D3B-F31D-197EA9169DD9}"/>
              </a:ext>
            </a:extLst>
          </p:cNvPr>
          <p:cNvSpPr>
            <a:spLocks noGrp="1"/>
          </p:cNvSpPr>
          <p:nvPr>
            <p:ph type="ftr" idx="11"/>
          </p:nvPr>
        </p:nvSpPr>
        <p:spPr/>
        <p:txBody>
          <a:bodyPr/>
          <a:lstStyle>
            <a:lvl1pPr>
              <a:defRPr>
                <a:latin typeface="+mn-lt"/>
              </a:defRPr>
            </a:lvl1pPr>
          </a:lstStyle>
          <a:p>
            <a:r>
              <a:rPr lang="en-GB" dirty="0"/>
              <a:t>Name Surname, University</a:t>
            </a:r>
          </a:p>
        </p:txBody>
      </p:sp>
      <p:sp>
        <p:nvSpPr>
          <p:cNvPr id="4" name="Slide Number Placeholder 3">
            <a:extLst>
              <a:ext uri="{FF2B5EF4-FFF2-40B4-BE49-F238E27FC236}">
                <a16:creationId xmlns:a16="http://schemas.microsoft.com/office/drawing/2014/main" id="{1E37CABC-D6B7-CCEA-C7FB-3CC1416AE668}"/>
              </a:ext>
            </a:extLst>
          </p:cNvPr>
          <p:cNvSpPr>
            <a:spLocks noGrp="1"/>
          </p:cNvSpPr>
          <p:nvPr>
            <p:ph type="sldNum" idx="12"/>
          </p:nvPr>
        </p:nvSpPr>
        <p:spPr/>
        <p:txBody>
          <a:bodyPr/>
          <a:lstStyle>
            <a:lvl1pPr>
              <a:defRPr>
                <a:latin typeface="+mn-lt"/>
              </a:defRPr>
            </a:lvl1pPr>
          </a:lstStyle>
          <a:p>
            <a:fld id="{74459FE1-159A-4636-83B6-E29748CAF633}" type="slidenum">
              <a:rPr lang="en-GB" smtClean="0"/>
              <a:pPr/>
              <a:t>‹Nº›</a:t>
            </a:fld>
            <a:endParaRPr lang="en-GB" dirty="0"/>
          </a:p>
        </p:txBody>
      </p:sp>
      <p:sp>
        <p:nvSpPr>
          <p:cNvPr id="7" name="Content Placeholder 6">
            <a:extLst>
              <a:ext uri="{FF2B5EF4-FFF2-40B4-BE49-F238E27FC236}">
                <a16:creationId xmlns:a16="http://schemas.microsoft.com/office/drawing/2014/main" id="{AED69316-A2CB-DEB7-0B77-32EF298C6A6B}"/>
              </a:ext>
            </a:extLst>
          </p:cNvPr>
          <p:cNvSpPr>
            <a:spLocks noGrp="1"/>
          </p:cNvSpPr>
          <p:nvPr>
            <p:ph sz="quarter" idx="13"/>
          </p:nvPr>
        </p:nvSpPr>
        <p:spPr>
          <a:xfrm>
            <a:off x="838200" y="1911350"/>
            <a:ext cx="5019502" cy="4260850"/>
          </a:xfrm>
          <a:prstGeom prst="roundRect">
            <a:avLst>
              <a:gd name="adj" fmla="val 9202"/>
            </a:avLst>
          </a:prstGeom>
        </p:spPr>
        <p:txBody>
          <a:bodyPr/>
          <a:lstStyle>
            <a:lvl1pPr>
              <a:defRPr lang="en-US" sz="1600" b="0" i="0" u="none" strike="noStrike" cap="none" dirty="0">
                <a:solidFill>
                  <a:srgbClr val="034D6C"/>
                </a:solidFill>
                <a:latin typeface="Raleway"/>
                <a:ea typeface="Raleway"/>
                <a:cs typeface="Raleway"/>
                <a:sym typeface="Arial"/>
              </a:defRPr>
            </a:lvl1pPr>
            <a:lvl2pPr>
              <a:defRPr lang="en-US" sz="1600" b="0" i="0" u="none" strike="noStrike" cap="none" dirty="0">
                <a:solidFill>
                  <a:srgbClr val="034D6C"/>
                </a:solidFill>
                <a:latin typeface="Raleway"/>
                <a:ea typeface="Raleway"/>
                <a:cs typeface="Raleway"/>
                <a:sym typeface="Arial"/>
              </a:defRPr>
            </a:lvl2pPr>
            <a:lvl3pPr>
              <a:defRPr lang="en-US" sz="1600" b="0" i="0" u="none" strike="noStrike" cap="none" dirty="0">
                <a:solidFill>
                  <a:srgbClr val="034D6C"/>
                </a:solidFill>
                <a:latin typeface="Raleway"/>
                <a:ea typeface="Raleway"/>
                <a:cs typeface="Raleway"/>
                <a:sym typeface="Arial"/>
              </a:defRPr>
            </a:lvl3pPr>
            <a:lvl4pPr>
              <a:defRPr lang="en-US" sz="1600" b="0" i="0" u="none" strike="noStrike" cap="none" dirty="0">
                <a:solidFill>
                  <a:srgbClr val="034D6C"/>
                </a:solidFill>
                <a:latin typeface="Raleway"/>
                <a:ea typeface="Raleway"/>
                <a:cs typeface="Raleway"/>
                <a:sym typeface="Arial"/>
              </a:defRPr>
            </a:lvl4pPr>
            <a:lvl5pPr>
              <a:defRPr lang="en-GB" sz="1600" b="0" i="0" u="none" strike="noStrike" cap="none" dirty="0">
                <a:solidFill>
                  <a:srgbClr val="034D6C"/>
                </a:solidFill>
                <a:latin typeface="Raleway"/>
                <a:ea typeface="Raleway"/>
                <a:cs typeface="Raleway"/>
                <a:sym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Google Shape;116;g2f45d0def2c_0_42">
            <a:extLst>
              <a:ext uri="{FF2B5EF4-FFF2-40B4-BE49-F238E27FC236}">
                <a16:creationId xmlns:a16="http://schemas.microsoft.com/office/drawing/2014/main" id="{77C82EE7-19AF-5614-F6EE-D46132B1451C}"/>
              </a:ext>
            </a:extLst>
          </p:cNvPr>
          <p:cNvPicPr preferRelativeResize="0">
            <a:picLocks/>
          </p:cNvPicPr>
          <p:nvPr userDrawn="1"/>
        </p:nvPicPr>
        <p:blipFill>
          <a:blip r:embed="rId3">
            <a:extLst>
              <a:ext uri="{28A0092B-C50C-407E-A947-70E740481C1C}">
                <a14:useLocalDpi xmlns:a14="http://schemas.microsoft.com/office/drawing/2010/main" val="0"/>
              </a:ext>
            </a:extLst>
          </a:blip>
          <a:srcRect l="8919" r="8919"/>
          <a:stretch/>
        </p:blipFill>
        <p:spPr>
          <a:xfrm>
            <a:off x="6413129" y="2186769"/>
            <a:ext cx="4526700" cy="3673500"/>
          </a:xfrm>
          <a:prstGeom prst="roundRect">
            <a:avLst>
              <a:gd name="adj" fmla="val 16667"/>
            </a:avLst>
          </a:prstGeom>
          <a:noFill/>
          <a:ln>
            <a:noFill/>
          </a:ln>
        </p:spPr>
      </p:pic>
      <p:sp>
        <p:nvSpPr>
          <p:cNvPr id="9" name="Google Shape;119;g2f45d0def2c_0_42">
            <a:extLst>
              <a:ext uri="{FF2B5EF4-FFF2-40B4-BE49-F238E27FC236}">
                <a16:creationId xmlns:a16="http://schemas.microsoft.com/office/drawing/2014/main" id="{38428802-C92D-8A1F-F05E-84DC1BCA3F25}"/>
              </a:ext>
            </a:extLst>
          </p:cNvPr>
          <p:cNvSpPr/>
          <p:nvPr userDrawn="1"/>
        </p:nvSpPr>
        <p:spPr>
          <a:xfrm>
            <a:off x="10765150" y="2783132"/>
            <a:ext cx="2660700" cy="2660700"/>
          </a:xfrm>
          <a:prstGeom prst="ellipse">
            <a:avLst/>
          </a:prstGeom>
          <a:solidFill>
            <a:srgbClr val="94A5D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 name="Google Shape;120;g2f45d0def2c_0_42">
            <a:extLst>
              <a:ext uri="{FF2B5EF4-FFF2-40B4-BE49-F238E27FC236}">
                <a16:creationId xmlns:a16="http://schemas.microsoft.com/office/drawing/2014/main" id="{C657EC47-4D88-5943-E09D-9693D8AF9EA4}"/>
              </a:ext>
            </a:extLst>
          </p:cNvPr>
          <p:cNvSpPr/>
          <p:nvPr userDrawn="1"/>
        </p:nvSpPr>
        <p:spPr>
          <a:xfrm>
            <a:off x="10824300" y="1879988"/>
            <a:ext cx="836400" cy="836400"/>
          </a:xfrm>
          <a:prstGeom prst="ellipse">
            <a:avLst/>
          </a:prstGeom>
          <a:solidFill>
            <a:srgbClr val="FEDC8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 name="Titel 5">
            <a:extLst>
              <a:ext uri="{FF2B5EF4-FFF2-40B4-BE49-F238E27FC236}">
                <a16:creationId xmlns:a16="http://schemas.microsoft.com/office/drawing/2014/main" id="{418B9D66-A22F-4140-B1B7-E0EE379EC978}"/>
              </a:ext>
            </a:extLst>
          </p:cNvPr>
          <p:cNvSpPr>
            <a:spLocks noGrp="1"/>
          </p:cNvSpPr>
          <p:nvPr>
            <p:ph type="title" hasCustomPrompt="1"/>
          </p:nvPr>
        </p:nvSpPr>
        <p:spPr>
          <a:xfrm>
            <a:off x="838200" y="365125"/>
            <a:ext cx="9148638" cy="1325563"/>
          </a:xfrm>
        </p:spPr>
        <p:txBody>
          <a:bodyPr/>
          <a:lstStyle/>
          <a:p>
            <a:r>
              <a:rPr lang="en-GB" dirty="0"/>
              <a:t>Click to edit Master title style</a:t>
            </a:r>
            <a:endParaRPr lang="de-DE" dirty="0"/>
          </a:p>
        </p:txBody>
      </p:sp>
    </p:spTree>
    <p:extLst>
      <p:ext uri="{BB962C8B-B14F-4D97-AF65-F5344CB8AC3E}">
        <p14:creationId xmlns:p14="http://schemas.microsoft.com/office/powerpoint/2010/main" val="1047602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Raleway" pitchFamily="2"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fld id="{B12AAA7A-C56B-4059-A332-D4465F32B657}" type="datetime3">
              <a:rPr lang="en-US" smtClean="0"/>
              <a:t>18 June 2026</a:t>
            </a:fld>
            <a:endParaRPr lang="en-GB" dirty="0"/>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Raleway" pitchFamily="2"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GB" dirty="0"/>
              <a:t>Name Surname, University</a:t>
            </a: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aleway" pitchFamily="2" charset="0"/>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74459FE1-159A-4636-83B6-E29748CAF633}" type="slidenum">
              <a:rPr lang="en-GB" smtClean="0"/>
              <a:t>‹Nº›</a:t>
            </a:fld>
            <a:endParaRPr lang="en-GB" dirty="0"/>
          </a:p>
        </p:txBody>
      </p:sp>
      <p:sp>
        <p:nvSpPr>
          <p:cNvPr id="5" name="Text Placeholder 4">
            <a:extLst>
              <a:ext uri="{FF2B5EF4-FFF2-40B4-BE49-F238E27FC236}">
                <a16:creationId xmlns:a16="http://schemas.microsoft.com/office/drawing/2014/main" id="{F25BB201-5F2B-C66A-CC61-46CD8FDAD7E9}"/>
              </a:ext>
            </a:extLst>
          </p:cNvPr>
          <p:cNvSpPr>
            <a:spLocks noGrp="1"/>
          </p:cNvSpPr>
          <p:nvPr>
            <p:ph type="body" idx="1"/>
          </p:nvPr>
        </p:nvSpPr>
        <p:spPr>
          <a:xfrm>
            <a:off x="838200" y="1825625"/>
            <a:ext cx="10515600" cy="4351338"/>
          </a:xfrm>
          <a:prstGeom prst="roundRect">
            <a:avLst>
              <a:gd name="adj" fmla="val 9881"/>
            </a:avLst>
          </a:prstGeom>
          <a:noFill/>
          <a:ln>
            <a:no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Title Placeholder 2">
            <a:extLst>
              <a:ext uri="{FF2B5EF4-FFF2-40B4-BE49-F238E27FC236}">
                <a16:creationId xmlns:a16="http://schemas.microsoft.com/office/drawing/2014/main" id="{6D56D6CF-700A-000B-D12C-A4680BAF6FF6}"/>
              </a:ext>
            </a:extLst>
          </p:cNvPr>
          <p:cNvSpPr>
            <a:spLocks noGrp="1"/>
          </p:cNvSpPr>
          <p:nvPr>
            <p:ph type="title"/>
          </p:nvPr>
        </p:nvSpPr>
        <p:spPr>
          <a:xfrm>
            <a:off x="838200" y="365125"/>
            <a:ext cx="10515600" cy="1325563"/>
          </a:xfrm>
          <a:prstGeom prst="roundRect">
            <a:avLst>
              <a:gd name="adj" fmla="val 25213"/>
            </a:avLst>
          </a:prstGeom>
        </p:spPr>
        <p:txBody>
          <a:bodyPr vert="horz" lIns="91440" tIns="45720" rIns="91440" bIns="45720" rtlCol="0" anchor="ctr">
            <a:normAutofit/>
          </a:bodyPr>
          <a:lstStyle/>
          <a:p>
            <a:r>
              <a:rPr lang="en-GB" dirty="0"/>
              <a:t>Click to edit Master title style</a:t>
            </a:r>
            <a:endParaRPr lang="de-DE" dirty="0"/>
          </a:p>
        </p:txBody>
      </p:sp>
    </p:spTree>
    <p:extLst>
      <p:ext uri="{BB962C8B-B14F-4D97-AF65-F5344CB8AC3E}">
        <p14:creationId xmlns:p14="http://schemas.microsoft.com/office/powerpoint/2010/main" val="2554636019"/>
      </p:ext>
    </p:extLst>
  </p:cSld>
  <p:clrMap bg1="lt1" tx1="dk1" bg2="dk2" tx2="lt2" accent1="accent1" accent2="accent2" accent3="accent3" accent4="accent4" accent5="accent5" accent6="accent6" hlink="hlink" folHlink="folHlink"/>
  <p:sldLayoutIdLst>
    <p:sldLayoutId id="2147483707" r:id="rId1"/>
    <p:sldLayoutId id="2147483705" r:id="rId2"/>
    <p:sldLayoutId id="2147483702" r:id="rId3"/>
    <p:sldLayoutId id="2147483709" r:id="rId4"/>
    <p:sldLayoutId id="2147483704" r:id="rId5"/>
    <p:sldLayoutId id="2147483706" r:id="rId6"/>
    <p:sldLayoutId id="2147483700" r:id="rId7"/>
    <p:sldLayoutId id="2147483708" r:id="rId8"/>
    <p:sldLayoutId id="2147483703" r:id="rId9"/>
    <p:sldLayoutId id="2147483701" r:id="rId10"/>
    <p:sldLayoutId id="2147483710" r:id="rId11"/>
    <p:sldLayoutId id="2147483711" r:id="rId12"/>
  </p:sldLayoutIdLst>
  <p:hf hdr="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en-GB" sz="2700" b="1" i="0" u="none" strike="noStrike" cap="none" dirty="0">
          <a:solidFill>
            <a:srgbClr val="034D6C"/>
          </a:solidFill>
          <a:latin typeface="Raleway"/>
          <a:ea typeface="Raleway"/>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85750" marR="0" lvl="0" indent="-285750" algn="l" rtl="0" eaLnBrk="1" hangingPunct="1">
        <a:lnSpc>
          <a:spcPct val="100000"/>
        </a:lnSpc>
        <a:spcBef>
          <a:spcPts val="0"/>
        </a:spcBef>
        <a:spcAft>
          <a:spcPts val="0"/>
        </a:spcAft>
        <a:buClr>
          <a:srgbClr val="000000"/>
        </a:buClr>
        <a:buFont typeface="Arial" panose="020B0604020202020204" pitchFamily="34" charset="0"/>
        <a:buChar char="•"/>
        <a:defRPr sz="1600" b="0" i="0" u="none" strike="noStrike" cap="none" dirty="0">
          <a:solidFill>
            <a:srgbClr val="034D6C"/>
          </a:solidFill>
          <a:latin typeface="Raleway"/>
          <a:ea typeface="Raleway"/>
          <a:cs typeface="Arial"/>
          <a:sym typeface="Calibri"/>
        </a:defRPr>
      </a:lvl1pPr>
      <a:lvl2pPr marL="540000" marR="0" lvl="1" indent="-285750" algn="l" rtl="0" eaLnBrk="1" hangingPunct="1">
        <a:lnSpc>
          <a:spcPct val="100000"/>
        </a:lnSpc>
        <a:spcBef>
          <a:spcPts val="0"/>
        </a:spcBef>
        <a:spcAft>
          <a:spcPts val="0"/>
        </a:spcAft>
        <a:buClr>
          <a:srgbClr val="000000"/>
        </a:buClr>
        <a:buFont typeface="Arial" panose="020B0604020202020204" pitchFamily="34" charset="0"/>
        <a:buChar char="•"/>
        <a:defRPr lang="en-US" sz="1600" b="0" i="0" u="none" strike="noStrike" cap="none" dirty="0" smtClean="0">
          <a:solidFill>
            <a:srgbClr val="034D6C"/>
          </a:solidFill>
          <a:latin typeface="Raleway"/>
          <a:ea typeface="Raleway"/>
          <a:cs typeface="Arial"/>
          <a:sym typeface="Calibri"/>
        </a:defRPr>
      </a:lvl2pPr>
      <a:lvl3pPr marL="828000" marR="0" lvl="2" indent="-285750" algn="l" rtl="0" eaLnBrk="1" hangingPunct="1">
        <a:lnSpc>
          <a:spcPct val="100000"/>
        </a:lnSpc>
        <a:spcBef>
          <a:spcPts val="0"/>
        </a:spcBef>
        <a:spcAft>
          <a:spcPts val="0"/>
        </a:spcAft>
        <a:buClr>
          <a:srgbClr val="000000"/>
        </a:buClr>
        <a:buFont typeface="Arial" panose="020B0604020202020204" pitchFamily="34" charset="0"/>
        <a:buChar char="•"/>
        <a:defRPr lang="en-US" sz="1600" b="0" i="0" u="none" strike="noStrike" cap="none" dirty="0" smtClean="0">
          <a:solidFill>
            <a:srgbClr val="034D6C"/>
          </a:solidFill>
          <a:latin typeface="Raleway"/>
          <a:ea typeface="Raleway"/>
          <a:cs typeface="Arial"/>
          <a:sym typeface="Calibri"/>
        </a:defRPr>
      </a:lvl3pPr>
      <a:lvl4pPr marL="1080000" marR="0" lvl="3" indent="-285750" algn="l" rtl="0" eaLnBrk="1" hangingPunct="1">
        <a:lnSpc>
          <a:spcPct val="100000"/>
        </a:lnSpc>
        <a:spcBef>
          <a:spcPts val="0"/>
        </a:spcBef>
        <a:spcAft>
          <a:spcPts val="0"/>
        </a:spcAft>
        <a:buClr>
          <a:srgbClr val="000000"/>
        </a:buClr>
        <a:buFont typeface="Arial" panose="020B0604020202020204" pitchFamily="34" charset="0"/>
        <a:buChar char="•"/>
        <a:defRPr lang="en-US" sz="1600" b="0" i="0" u="none" strike="noStrike" cap="none" dirty="0" smtClean="0">
          <a:solidFill>
            <a:srgbClr val="034D6C"/>
          </a:solidFill>
          <a:latin typeface="Raleway"/>
          <a:ea typeface="Raleway"/>
          <a:cs typeface="Arial"/>
          <a:sym typeface="Calibri"/>
        </a:defRPr>
      </a:lvl4pPr>
      <a:lvl5pPr marL="1260000" marR="0" lvl="4" indent="-285750" algn="l" rtl="0" eaLnBrk="1" hangingPunct="1">
        <a:lnSpc>
          <a:spcPct val="100000"/>
        </a:lnSpc>
        <a:spcBef>
          <a:spcPts val="0"/>
        </a:spcBef>
        <a:spcAft>
          <a:spcPts val="0"/>
        </a:spcAft>
        <a:buClr>
          <a:srgbClr val="000000"/>
        </a:buClr>
        <a:buFont typeface="Arial" panose="020B0604020202020204" pitchFamily="34" charset="0"/>
        <a:buChar char="•"/>
        <a:defRPr lang="en-GB" sz="1600" b="0" i="0" u="none" strike="noStrike" cap="none" dirty="0">
          <a:solidFill>
            <a:srgbClr val="034D6C"/>
          </a:solidFill>
          <a:latin typeface="Raleway"/>
          <a:ea typeface="Raleway"/>
          <a:cs typeface="Arial"/>
          <a:sym typeface="Calibri"/>
        </a:defRPr>
      </a:lvl5pPr>
      <a:lvl6pPr marL="0" marR="0" lvl="5" indent="0" algn="l" rtl="0" eaLnBrk="1" hangingPunct="1">
        <a:lnSpc>
          <a:spcPct val="100000"/>
        </a:lnSpc>
        <a:spcBef>
          <a:spcPts val="0"/>
        </a:spcBef>
        <a:spcAft>
          <a:spcPts val="0"/>
        </a:spcAft>
        <a:buClr>
          <a:srgbClr val="000000"/>
        </a:buClr>
        <a:buFont typeface="Arial" panose="020B0604020202020204" pitchFamily="34" charset="0"/>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hyperlink" Target="https://www.lablacott.com/"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hyperlink" Target="https://wordpress.com/fr"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amazon.fr/" TargetMode="External"/><Relationship Id="rId5" Type="http://schemas.openxmlformats.org/officeDocument/2006/relationships/hyperlink" Target="https://www.brother.es/" TargetMode="External"/><Relationship Id="rId10" Type="http://schemas.openxmlformats.org/officeDocument/2006/relationships/image" Target="../media/image6.png"/><Relationship Id="rId4" Type="http://schemas.openxmlformats.org/officeDocument/2006/relationships/hyperlink" Target="http://www.zara.com/es" TargetMode="Externa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1.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hyperlink" Target="https://revistes.uab.cat/tradumatica/article/view/n8-tercedor/pdf_20" TargetMode="External"/><Relationship Id="rId4" Type="http://schemas.openxmlformats.org/officeDocument/2006/relationships/hyperlink" Target="https://raco.cat/index.php/Tradumatica/article/view/31683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lablacott.com/" TargetMode="Externa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hyperlink" Target="https://www.localizationinstitute.com/" TargetMode="External"/><Relationship Id="rId4"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1.xml"/><Relationship Id="rId7" Type="http://schemas.openxmlformats.org/officeDocument/2006/relationships/hyperlink" Target="https://www.amazon.es/?&amp;tag=hydesnav-21&amp;ref=pd_sl_781oit2196_e&amp;adgrpid=55589983189&amp;hvpone=&amp;hvptwo=&amp;hvadid=366505385431&amp;hvpos=&amp;hvnetw=g&amp;hvrand=18043552639191740333&amp;hvqmt=e&amp;hvdev=c&amp;hvdvcmdl=&amp;hvlocint=&amp;hvlocphy=9047045&amp;hvtargid=kwd-10573980&amp;hydadcr=4855_1809861&amp;gclid=CjwKCAjw_L6LBhBbEiwA4c46uk23c0DF2f3GnRf0k_YIm3azn3mI1GreLK_qbX2jk6wPpEBebwimJRoCSoUQAvD_BwE"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www.hermestrans.com/" TargetMode="External"/><Relationship Id="rId5" Type="http://schemas.openxmlformats.org/officeDocument/2006/relationships/hyperlink" Target="https://laboratorio.tilc-com.org/TiLc-Com-LABORATORY" TargetMode="External"/><Relationship Id="rId10" Type="http://schemas.openxmlformats.org/officeDocument/2006/relationships/image" Target="../media/image6.png"/><Relationship Id="rId4" Type="http://schemas.openxmlformats.org/officeDocument/2006/relationships/hyperlink" Target="https://www.aranzazugil.es/fr/" TargetMode="Externa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hyperlink" Target="https://sites.google.com/a/uoc.edu/traduccion-y-tecnologias/p7-uso-de-bases-de-datos-terminologicas-con-omegat" TargetMode="External"/><Relationship Id="rId3" Type="http://schemas.microsoft.com/office/2007/relationships/media" Target="../media/media7.m4a"/><Relationship Id="rId7" Type="http://schemas.openxmlformats.org/officeDocument/2006/relationships/hyperlink" Target="https://es.wikipedia.org/wiki/Anexo:Etiquetas_HTML/XHTML" TargetMode="External"/><Relationship Id="rId2" Type="http://schemas.openxmlformats.org/officeDocument/2006/relationships/video" Target="https://www.youtube.com/embed/mzPxo7Y6JyA?feature=oembed" TargetMode="External"/><Relationship Id="rId1" Type="http://schemas.openxmlformats.org/officeDocument/2006/relationships/tags" Target="../tags/tag2.xml"/><Relationship Id="rId6" Type="http://schemas.openxmlformats.org/officeDocument/2006/relationships/image" Target="../media/image10.jpeg"/><Relationship Id="rId11" Type="http://schemas.openxmlformats.org/officeDocument/2006/relationships/image" Target="../media/image6.png"/><Relationship Id="rId5" Type="http://schemas.openxmlformats.org/officeDocument/2006/relationships/slideLayout" Target="../slideLayouts/slideLayout11.xml"/><Relationship Id="rId10" Type="http://schemas.openxmlformats.org/officeDocument/2006/relationships/image" Target="../media/image8.png"/><Relationship Id="rId4" Type="http://schemas.openxmlformats.org/officeDocument/2006/relationships/audio" Target="../media/media7.m4a"/><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1.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hyperlink" Target="https://www.sas.com/es_es/home.html" TargetMode="External"/><Relationship Id="rId4" Type="http://schemas.openxmlformats.org/officeDocument/2006/relationships/hyperlink" Target="http://www.shopify.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0D7FA-1319-9B02-5624-4AACCB55B682}"/>
              </a:ext>
            </a:extLst>
          </p:cNvPr>
          <p:cNvSpPr>
            <a:spLocks noGrp="1"/>
          </p:cNvSpPr>
          <p:nvPr>
            <p:ph type="title"/>
          </p:nvPr>
        </p:nvSpPr>
        <p:spPr/>
        <p:txBody>
          <a:bodyPr anchor="ctr"/>
          <a:lstStyle/>
          <a:p>
            <a:r>
              <a:rPr lang="en-GB" dirty="0"/>
              <a:t>Aránzazu Gil Casadomet</a:t>
            </a:r>
          </a:p>
        </p:txBody>
      </p:sp>
      <p:sp>
        <p:nvSpPr>
          <p:cNvPr id="3" name="Text Placeholder 2">
            <a:extLst>
              <a:ext uri="{FF2B5EF4-FFF2-40B4-BE49-F238E27FC236}">
                <a16:creationId xmlns:a16="http://schemas.microsoft.com/office/drawing/2014/main" id="{EB97274E-C53B-71F6-FAFE-C411A5B4AE10}"/>
              </a:ext>
            </a:extLst>
          </p:cNvPr>
          <p:cNvSpPr>
            <a:spLocks noGrp="1"/>
          </p:cNvSpPr>
          <p:nvPr>
            <p:ph type="body" sz="quarter" idx="10"/>
          </p:nvPr>
        </p:nvSpPr>
        <p:spPr/>
        <p:txBody>
          <a:bodyPr>
            <a:normAutofit/>
          </a:bodyPr>
          <a:lstStyle/>
          <a:p>
            <a:r>
              <a:rPr lang="es-ES" i="1" dirty="0" err="1"/>
              <a:t>Website</a:t>
            </a:r>
            <a:r>
              <a:rPr lang="es-ES" i="1" dirty="0"/>
              <a:t> </a:t>
            </a:r>
            <a:r>
              <a:rPr lang="es-ES" i="1" dirty="0" err="1"/>
              <a:t>localization</a:t>
            </a:r>
            <a:endParaRPr lang="en-GB" dirty="0"/>
          </a:p>
        </p:txBody>
      </p:sp>
      <p:sp>
        <p:nvSpPr>
          <p:cNvPr id="5" name="CuadroTexto 4">
            <a:extLst>
              <a:ext uri="{FF2B5EF4-FFF2-40B4-BE49-F238E27FC236}">
                <a16:creationId xmlns:a16="http://schemas.microsoft.com/office/drawing/2014/main" id="{B5EDE084-1C18-14C0-7C2E-AC111E402082}"/>
              </a:ext>
            </a:extLst>
          </p:cNvPr>
          <p:cNvSpPr txBox="1"/>
          <p:nvPr/>
        </p:nvSpPr>
        <p:spPr>
          <a:xfrm>
            <a:off x="574389" y="5227213"/>
            <a:ext cx="6105236" cy="1023998"/>
          </a:xfrm>
          <a:prstGeom prst="rect">
            <a:avLst/>
          </a:prstGeom>
          <a:noFill/>
        </p:spPr>
        <p:txBody>
          <a:bodyPr wrap="square">
            <a:spAutoFit/>
          </a:bodyPr>
          <a:lstStyle/>
          <a:p>
            <a:pPr algn="just" fontAlgn="base">
              <a:lnSpc>
                <a:spcPct val="150000"/>
              </a:lnSpc>
              <a:buNone/>
            </a:pPr>
            <a:r>
              <a:rPr lang="es-ES" sz="1400" b="1" i="0" dirty="0" err="1">
                <a:effectLst/>
                <a:latin typeface="+mj-lt"/>
              </a:rPr>
              <a:t>OpenLab</a:t>
            </a:r>
            <a:r>
              <a:rPr lang="es-ES" sz="1400" b="1" i="0" dirty="0">
                <a:effectLst/>
                <a:latin typeface="+mj-lt"/>
              </a:rPr>
              <a:t> 2026 – Co-</a:t>
            </a:r>
            <a:r>
              <a:rPr lang="es-ES" sz="1400" b="1" i="0" dirty="0" err="1">
                <a:effectLst/>
                <a:latin typeface="+mj-lt"/>
              </a:rPr>
              <a:t>Creation</a:t>
            </a:r>
            <a:r>
              <a:rPr lang="es-ES" sz="1400" b="1" i="0" dirty="0">
                <a:effectLst/>
                <a:latin typeface="+mj-lt"/>
              </a:rPr>
              <a:t> </a:t>
            </a:r>
            <a:r>
              <a:rPr lang="es-ES" sz="1400" b="1" i="0" dirty="0" err="1">
                <a:effectLst/>
                <a:latin typeface="+mj-lt"/>
              </a:rPr>
              <a:t>for</a:t>
            </a:r>
            <a:r>
              <a:rPr lang="es-ES" sz="1400" b="1" i="0" dirty="0">
                <a:effectLst/>
                <a:latin typeface="+mj-lt"/>
              </a:rPr>
              <a:t> Digital </a:t>
            </a:r>
            <a:r>
              <a:rPr lang="es-ES" sz="1400" b="1" i="0" dirty="0" err="1">
                <a:effectLst/>
                <a:latin typeface="+mj-lt"/>
              </a:rPr>
              <a:t>Equity</a:t>
            </a:r>
            <a:r>
              <a:rPr lang="es-ES" sz="1400" b="1" i="0" dirty="0">
                <a:effectLst/>
                <a:latin typeface="+mj-lt"/>
              </a:rPr>
              <a:t>: Civic Technologies and </a:t>
            </a:r>
            <a:r>
              <a:rPr lang="es-ES" sz="1400" b="1" i="0" dirty="0" err="1">
                <a:effectLst/>
                <a:latin typeface="+mj-lt"/>
              </a:rPr>
              <a:t>Multilingual</a:t>
            </a:r>
            <a:r>
              <a:rPr lang="es-ES" sz="1400" b="1" i="0" dirty="0">
                <a:effectLst/>
                <a:latin typeface="+mj-lt"/>
              </a:rPr>
              <a:t> </a:t>
            </a:r>
            <a:r>
              <a:rPr lang="es-ES" sz="1400" b="1" i="0" dirty="0" err="1">
                <a:effectLst/>
                <a:latin typeface="+mj-lt"/>
              </a:rPr>
              <a:t>Communication</a:t>
            </a:r>
            <a:r>
              <a:rPr lang="es-ES" sz="1400" b="1" i="0" dirty="0">
                <a:effectLst/>
                <a:latin typeface="+mj-lt"/>
              </a:rPr>
              <a:t> in Service-</a:t>
            </a:r>
            <a:r>
              <a:rPr lang="es-ES" sz="1400" b="1" i="0" dirty="0" err="1">
                <a:effectLst/>
                <a:latin typeface="+mj-lt"/>
              </a:rPr>
              <a:t>Learning</a:t>
            </a:r>
            <a:r>
              <a:rPr lang="es-ES" sz="1400" b="1" i="0" dirty="0">
                <a:effectLst/>
                <a:latin typeface="+mj-lt"/>
              </a:rPr>
              <a:t> </a:t>
            </a:r>
            <a:r>
              <a:rPr lang="es-ES" sz="1400" b="1" i="0" dirty="0" err="1">
                <a:effectLst/>
                <a:latin typeface="+mj-lt"/>
              </a:rPr>
              <a:t>Projects</a:t>
            </a:r>
            <a:r>
              <a:rPr lang="es-ES" sz="1400" b="1" i="0" dirty="0">
                <a:effectLst/>
                <a:latin typeface="+mj-lt"/>
              </a:rPr>
              <a:t> </a:t>
            </a:r>
            <a:r>
              <a:rPr lang="es-ES" sz="1400" b="1" i="0" dirty="0" err="1">
                <a:effectLst/>
                <a:latin typeface="+mj-lt"/>
              </a:rPr>
              <a:t>across</a:t>
            </a:r>
            <a:r>
              <a:rPr lang="es-ES" sz="1400" b="1" i="0" dirty="0">
                <a:effectLst/>
                <a:latin typeface="+mj-lt"/>
              </a:rPr>
              <a:t> Europe and Africa</a:t>
            </a:r>
          </a:p>
        </p:txBody>
      </p:sp>
      <p:sp>
        <p:nvSpPr>
          <p:cNvPr id="7" name="CuadroTexto 6">
            <a:extLst>
              <a:ext uri="{FF2B5EF4-FFF2-40B4-BE49-F238E27FC236}">
                <a16:creationId xmlns:a16="http://schemas.microsoft.com/office/drawing/2014/main" id="{5D6CE2C7-9159-863E-D55D-2F1081C62168}"/>
              </a:ext>
            </a:extLst>
          </p:cNvPr>
          <p:cNvSpPr txBox="1"/>
          <p:nvPr/>
        </p:nvSpPr>
        <p:spPr>
          <a:xfrm>
            <a:off x="6096000" y="230608"/>
            <a:ext cx="5906654" cy="700833"/>
          </a:xfrm>
          <a:prstGeom prst="rect">
            <a:avLst/>
          </a:prstGeom>
          <a:noFill/>
        </p:spPr>
        <p:txBody>
          <a:bodyPr wrap="square">
            <a:spAutoFit/>
          </a:bodyPr>
          <a:lstStyle/>
          <a:p>
            <a:pPr algn="just">
              <a:lnSpc>
                <a:spcPct val="150000"/>
              </a:lnSpc>
            </a:pPr>
            <a:r>
              <a:rPr lang="es-ES" sz="1400" b="1" i="0" dirty="0">
                <a:effectLst/>
                <a:latin typeface="+mj-lt"/>
              </a:rPr>
              <a:t>CIVIS Euro-</a:t>
            </a:r>
            <a:r>
              <a:rPr lang="es-ES" sz="1400" b="1" i="0" dirty="0" err="1">
                <a:effectLst/>
                <a:latin typeface="+mj-lt"/>
              </a:rPr>
              <a:t>African</a:t>
            </a:r>
            <a:r>
              <a:rPr lang="es-ES" sz="1400" b="1" i="0" dirty="0">
                <a:effectLst/>
                <a:latin typeface="+mj-lt"/>
              </a:rPr>
              <a:t> </a:t>
            </a:r>
            <a:r>
              <a:rPr lang="es-ES" sz="1400" b="1" i="0" dirty="0" err="1">
                <a:effectLst/>
                <a:latin typeface="+mj-lt"/>
              </a:rPr>
              <a:t>LaCoTT</a:t>
            </a:r>
            <a:r>
              <a:rPr lang="es-ES" sz="1400" b="1" i="0" dirty="0">
                <a:effectLst/>
                <a:latin typeface="+mj-lt"/>
              </a:rPr>
              <a:t> </a:t>
            </a:r>
            <a:r>
              <a:rPr lang="es-ES" sz="1400" b="1" i="0" dirty="0" err="1">
                <a:effectLst/>
                <a:latin typeface="+mj-lt"/>
              </a:rPr>
              <a:t>Laboratory</a:t>
            </a:r>
            <a:r>
              <a:rPr lang="es-ES" sz="1400" b="1" i="0" dirty="0">
                <a:effectLst/>
                <a:latin typeface="+mj-lt"/>
              </a:rPr>
              <a:t> </a:t>
            </a:r>
            <a:r>
              <a:rPr lang="es-ES" sz="1400" b="0" i="0" dirty="0">
                <a:effectLst/>
                <a:latin typeface="+mj-lt"/>
              </a:rPr>
              <a:t>(</a:t>
            </a:r>
            <a:r>
              <a:rPr lang="es-ES" sz="1400" b="0" i="0" dirty="0" err="1">
                <a:effectLst/>
                <a:latin typeface="+mj-lt"/>
              </a:rPr>
              <a:t>Languages</a:t>
            </a:r>
            <a:r>
              <a:rPr lang="es-ES" sz="1400" b="0" i="0" dirty="0">
                <a:effectLst/>
                <a:latin typeface="+mj-lt"/>
              </a:rPr>
              <a:t>, </a:t>
            </a:r>
            <a:r>
              <a:rPr lang="es-ES" sz="1400" b="0" i="0" dirty="0" err="1">
                <a:effectLst/>
                <a:latin typeface="+mj-lt"/>
              </a:rPr>
              <a:t>Communication</a:t>
            </a:r>
            <a:r>
              <a:rPr lang="es-ES" sz="1400" b="0" i="0" dirty="0">
                <a:effectLst/>
                <a:latin typeface="+mj-lt"/>
              </a:rPr>
              <a:t>, </a:t>
            </a:r>
            <a:r>
              <a:rPr lang="es-ES" sz="1400" b="0" i="0" dirty="0" err="1">
                <a:effectLst/>
                <a:latin typeface="+mj-lt"/>
              </a:rPr>
              <a:t>Translation</a:t>
            </a:r>
            <a:r>
              <a:rPr lang="es-ES" sz="1400" b="0" i="0" dirty="0">
                <a:effectLst/>
                <a:latin typeface="+mj-lt"/>
              </a:rPr>
              <a:t> &amp; Technologies</a:t>
            </a:r>
            <a:r>
              <a:rPr lang="es-ES" sz="1400" dirty="0">
                <a:latin typeface="+mj-lt"/>
              </a:rPr>
              <a:t>; </a:t>
            </a:r>
            <a:r>
              <a:rPr lang="es-ES" sz="1400" dirty="0">
                <a:latin typeface="+mj-lt"/>
                <a:hlinkClick r:id="rId5">
                  <a:extLst>
                    <a:ext uri="{A12FA001-AC4F-418D-AE19-62706E023703}">
                      <ahyp:hlinkClr xmlns:ahyp="http://schemas.microsoft.com/office/drawing/2018/hyperlinkcolor" val="tx"/>
                    </a:ext>
                  </a:extLst>
                </a:hlinkClick>
              </a:rPr>
              <a:t>https://www.lablacott.com/</a:t>
            </a:r>
            <a:r>
              <a:rPr lang="es-ES" sz="1400" b="0" i="0" dirty="0">
                <a:effectLst/>
                <a:latin typeface="+mj-lt"/>
              </a:rPr>
              <a:t>)</a:t>
            </a:r>
            <a:endParaRPr lang="es-ES" sz="1400" dirty="0">
              <a:latin typeface="+mj-lt"/>
            </a:endParaRPr>
          </a:p>
        </p:txBody>
      </p:sp>
      <p:pic>
        <p:nvPicPr>
          <p:cNvPr id="36" name="Audio 35">
            <a:hlinkClick r:id="" action="ppaction://media"/>
            <a:extLst>
              <a:ext uri="{FF2B5EF4-FFF2-40B4-BE49-F238E27FC236}">
                <a16:creationId xmlns:a16="http://schemas.microsoft.com/office/drawing/2014/main" id="{B993B7CA-269E-9282-AA9A-A959D7060A2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68043672"/>
      </p:ext>
    </p:extLst>
  </p:cSld>
  <p:clrMapOvr>
    <a:masterClrMapping/>
  </p:clrMapOvr>
  <mc:AlternateContent xmlns:mc="http://schemas.openxmlformats.org/markup-compatibility/2006" xmlns:p14="http://schemas.microsoft.com/office/powerpoint/2010/main">
    <mc:Choice Requires="p14">
      <p:transition spd="slow" p14:dur="2000" advTm="27515"/>
    </mc:Choice>
    <mc:Fallback xmlns="">
      <p:transition spd="slow" advTm="27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5B8D1212-929D-4D92-A39E-9C17177DA1B2}"/>
              </a:ext>
            </a:extLst>
          </p:cNvPr>
          <p:cNvSpPr txBox="1"/>
          <p:nvPr/>
        </p:nvSpPr>
        <p:spPr>
          <a:xfrm>
            <a:off x="1824493" y="1491070"/>
            <a:ext cx="8543014" cy="3932487"/>
          </a:xfrm>
          <a:prstGeom prst="rect">
            <a:avLst/>
          </a:prstGeom>
          <a:noFill/>
        </p:spPr>
        <p:txBody>
          <a:bodyPr wrap="square" lIns="91440" tIns="45720" rIns="91440" bIns="45720" anchor="t">
            <a:spAutoFit/>
          </a:bodyPr>
          <a:lstStyle/>
          <a:p>
            <a:pPr>
              <a:lnSpc>
                <a:spcPct val="150000"/>
              </a:lnSpc>
            </a:pPr>
            <a:r>
              <a:rPr lang="es-ES" sz="1400" b="1" dirty="0"/>
              <a:t>English &gt; Spanish</a:t>
            </a:r>
          </a:p>
          <a:p>
            <a:pPr>
              <a:lnSpc>
                <a:spcPct val="150000"/>
              </a:lnSpc>
            </a:pPr>
            <a:r>
              <a:rPr lang="es-ES" sz="1400" dirty="0" err="1"/>
              <a:t>Website</a:t>
            </a:r>
            <a:r>
              <a:rPr lang="es-ES" sz="1400" dirty="0"/>
              <a:t> – </a:t>
            </a:r>
            <a:r>
              <a:rPr lang="es-ES" sz="1400" dirty="0" err="1"/>
              <a:t>graphic</a:t>
            </a:r>
            <a:r>
              <a:rPr lang="es-ES" sz="1400" dirty="0"/>
              <a:t> and multimedia </a:t>
            </a:r>
            <a:r>
              <a:rPr lang="es-ES" sz="1400" dirty="0" err="1"/>
              <a:t>elements</a:t>
            </a:r>
            <a:r>
              <a:rPr lang="es-ES" sz="1400" dirty="0"/>
              <a:t>: </a:t>
            </a:r>
            <a:r>
              <a:rPr lang="es-ES" sz="1400" dirty="0">
                <a:hlinkClick r:id="rId4">
                  <a:extLst>
                    <a:ext uri="{A12FA001-AC4F-418D-AE19-62706E023703}">
                      <ahyp:hlinkClr xmlns:ahyp="http://schemas.microsoft.com/office/drawing/2018/hyperlinkcolor" val="tx"/>
                    </a:ext>
                  </a:extLst>
                </a:hlinkClick>
              </a:rPr>
              <a:t>www.zara.com/es</a:t>
            </a:r>
            <a:r>
              <a:rPr lang="es-ES" sz="1400" dirty="0"/>
              <a:t>. Login/</a:t>
            </a:r>
            <a:r>
              <a:rPr lang="es-ES" sz="1400" dirty="0" err="1"/>
              <a:t>Logout</a:t>
            </a:r>
            <a:r>
              <a:rPr lang="es-ES" sz="1400" dirty="0"/>
              <a:t> – “</a:t>
            </a:r>
            <a:r>
              <a:rPr lang="es-ES" sz="1400" dirty="0" err="1"/>
              <a:t>Sign</a:t>
            </a:r>
            <a:r>
              <a:rPr lang="es-ES" sz="1400" dirty="0"/>
              <a:t> in / log </a:t>
            </a:r>
            <a:r>
              <a:rPr lang="es-ES" sz="1400" dirty="0" err="1"/>
              <a:t>out</a:t>
            </a:r>
            <a:r>
              <a:rPr lang="es-ES" sz="1400" dirty="0"/>
              <a:t>”.</a:t>
            </a:r>
          </a:p>
          <a:p>
            <a:pPr>
              <a:lnSpc>
                <a:spcPct val="150000"/>
              </a:lnSpc>
            </a:pPr>
            <a:r>
              <a:rPr lang="es-ES" sz="1400" dirty="0" err="1"/>
              <a:t>Website</a:t>
            </a:r>
            <a:r>
              <a:rPr lang="es-ES" sz="1400" dirty="0"/>
              <a:t> – </a:t>
            </a:r>
            <a:r>
              <a:rPr lang="es-ES" sz="1400" dirty="0" err="1"/>
              <a:t>graphic</a:t>
            </a:r>
            <a:r>
              <a:rPr lang="es-ES" sz="1400" dirty="0"/>
              <a:t> and multimedia </a:t>
            </a:r>
            <a:r>
              <a:rPr lang="es-ES" sz="1400" dirty="0" err="1"/>
              <a:t>elements</a:t>
            </a:r>
            <a:r>
              <a:rPr lang="es-ES" sz="1400" dirty="0"/>
              <a:t>: </a:t>
            </a:r>
            <a:r>
              <a:rPr lang="es-ES" sz="1400" dirty="0">
                <a:hlinkClick r:id="rId5">
                  <a:extLst>
                    <a:ext uri="{A12FA001-AC4F-418D-AE19-62706E023703}">
                      <ahyp:hlinkClr xmlns:ahyp="http://schemas.microsoft.com/office/drawing/2018/hyperlinkcolor" val="tx"/>
                    </a:ext>
                  </a:extLst>
                </a:hlinkClick>
              </a:rPr>
              <a:t>www.brother.es</a:t>
            </a:r>
            <a:r>
              <a:rPr lang="es-ES" sz="1400" dirty="0"/>
              <a:t>. View shopping – “View </a:t>
            </a:r>
            <a:r>
              <a:rPr lang="es-ES" sz="1400" dirty="0" err="1"/>
              <a:t>cart</a:t>
            </a:r>
            <a:r>
              <a:rPr lang="es-ES" sz="1400" dirty="0"/>
              <a:t>”.</a:t>
            </a:r>
          </a:p>
          <a:p>
            <a:pPr>
              <a:lnSpc>
                <a:spcPct val="150000"/>
              </a:lnSpc>
            </a:pPr>
            <a:r>
              <a:rPr lang="es-ES" sz="1400" dirty="0"/>
              <a:t>Software – </a:t>
            </a:r>
            <a:r>
              <a:rPr lang="es-ES" sz="1400" dirty="0" err="1"/>
              <a:t>menu</a:t>
            </a:r>
            <a:r>
              <a:rPr lang="es-ES" sz="1400" dirty="0"/>
              <a:t> </a:t>
            </a:r>
            <a:r>
              <a:rPr lang="es-ES" sz="1400" dirty="0" err="1"/>
              <a:t>options</a:t>
            </a:r>
            <a:r>
              <a:rPr lang="es-ES" sz="1400" dirty="0"/>
              <a:t>: AutoCAD. </a:t>
            </a:r>
            <a:r>
              <a:rPr lang="es-ES" sz="1400" dirty="0" err="1"/>
              <a:t>Shortcuts</a:t>
            </a:r>
            <a:r>
              <a:rPr lang="es-ES" sz="1400" dirty="0"/>
              <a:t> – “</a:t>
            </a:r>
            <a:r>
              <a:rPr lang="es-ES" sz="1400" dirty="0" err="1"/>
              <a:t>Keyboard</a:t>
            </a:r>
            <a:r>
              <a:rPr lang="es-ES" sz="1400" dirty="0"/>
              <a:t> </a:t>
            </a:r>
            <a:r>
              <a:rPr lang="es-ES" sz="1400" dirty="0" err="1"/>
              <a:t>shortcuts</a:t>
            </a:r>
            <a:r>
              <a:rPr lang="es-ES" sz="1400" dirty="0"/>
              <a:t>”.</a:t>
            </a:r>
          </a:p>
          <a:p>
            <a:pPr>
              <a:lnSpc>
                <a:spcPct val="150000"/>
              </a:lnSpc>
            </a:pPr>
            <a:r>
              <a:rPr lang="es-ES" sz="1400" dirty="0"/>
              <a:t>Software – </a:t>
            </a:r>
            <a:r>
              <a:rPr lang="es-ES" sz="1400" dirty="0" err="1"/>
              <a:t>context</a:t>
            </a:r>
            <a:r>
              <a:rPr lang="es-ES" sz="1400" dirty="0"/>
              <a:t> </a:t>
            </a:r>
            <a:r>
              <a:rPr lang="es-ES" sz="1400" dirty="0" err="1"/>
              <a:t>menu</a:t>
            </a:r>
            <a:r>
              <a:rPr lang="es-ES" sz="1400" dirty="0"/>
              <a:t>: Photoshop. </a:t>
            </a:r>
            <a:r>
              <a:rPr lang="es-ES" sz="1400" dirty="0" err="1"/>
              <a:t>Export</a:t>
            </a:r>
            <a:r>
              <a:rPr lang="es-ES" sz="1400" dirty="0"/>
              <a:t> </a:t>
            </a:r>
            <a:r>
              <a:rPr lang="es-ES" sz="1400" dirty="0" err="1"/>
              <a:t>to</a:t>
            </a:r>
            <a:r>
              <a:rPr lang="es-ES" sz="1400" dirty="0"/>
              <a:t> </a:t>
            </a:r>
            <a:r>
              <a:rPr lang="es-ES" sz="1400" dirty="0" err="1"/>
              <a:t>Behance</a:t>
            </a:r>
            <a:r>
              <a:rPr lang="es-ES" sz="1400" dirty="0"/>
              <a:t> – “</a:t>
            </a:r>
            <a:r>
              <a:rPr lang="es-ES" sz="1400" dirty="0" err="1"/>
              <a:t>Export</a:t>
            </a:r>
            <a:r>
              <a:rPr lang="es-ES" sz="1400" dirty="0"/>
              <a:t> </a:t>
            </a:r>
            <a:r>
              <a:rPr lang="es-ES" sz="1400" dirty="0" err="1"/>
              <a:t>to</a:t>
            </a:r>
            <a:r>
              <a:rPr lang="es-ES" sz="1400" dirty="0"/>
              <a:t> </a:t>
            </a:r>
            <a:r>
              <a:rPr lang="es-ES" sz="1400" dirty="0" err="1"/>
              <a:t>Behance</a:t>
            </a:r>
            <a:r>
              <a:rPr lang="es-ES" sz="1400" dirty="0"/>
              <a:t>”.</a:t>
            </a:r>
          </a:p>
          <a:p>
            <a:pPr>
              <a:lnSpc>
                <a:spcPct val="150000"/>
              </a:lnSpc>
            </a:pPr>
            <a:endParaRPr lang="es-ES" sz="1400" dirty="0"/>
          </a:p>
          <a:p>
            <a:pPr>
              <a:lnSpc>
                <a:spcPct val="150000"/>
              </a:lnSpc>
            </a:pPr>
            <a:r>
              <a:rPr lang="es-ES" sz="1400" b="1" dirty="0"/>
              <a:t>English &gt; French</a:t>
            </a:r>
          </a:p>
          <a:p>
            <a:pPr>
              <a:lnSpc>
                <a:spcPct val="150000"/>
              </a:lnSpc>
            </a:pPr>
            <a:r>
              <a:rPr lang="es-ES" sz="1400" dirty="0" err="1"/>
              <a:t>Website</a:t>
            </a:r>
            <a:r>
              <a:rPr lang="es-ES" sz="1400" dirty="0"/>
              <a:t> – </a:t>
            </a:r>
            <a:r>
              <a:rPr lang="es-ES" sz="1400" dirty="0" err="1"/>
              <a:t>information</a:t>
            </a:r>
            <a:r>
              <a:rPr lang="es-ES" sz="1400" dirty="0"/>
              <a:t> </a:t>
            </a:r>
            <a:r>
              <a:rPr lang="es-ES" sz="1400" dirty="0" err="1"/>
              <a:t>element</a:t>
            </a:r>
            <a:r>
              <a:rPr lang="es-ES" sz="1400" dirty="0"/>
              <a:t>: </a:t>
            </a:r>
            <a:r>
              <a:rPr lang="es-ES" sz="1400" dirty="0">
                <a:hlinkClick r:id="rId6">
                  <a:extLst>
                    <a:ext uri="{A12FA001-AC4F-418D-AE19-62706E023703}">
                      <ahyp:hlinkClr xmlns:ahyp="http://schemas.microsoft.com/office/drawing/2018/hyperlinkcolor" val="tx"/>
                    </a:ext>
                  </a:extLst>
                </a:hlinkClick>
              </a:rPr>
              <a:t>www.amazon.fr</a:t>
            </a:r>
            <a:r>
              <a:rPr lang="es-ES" sz="1400" dirty="0"/>
              <a:t>. </a:t>
            </a:r>
            <a:r>
              <a:rPr lang="es-ES" sz="1400" dirty="0" err="1"/>
              <a:t>Return</a:t>
            </a:r>
            <a:r>
              <a:rPr lang="es-ES" sz="1400" dirty="0"/>
              <a:t> </a:t>
            </a:r>
            <a:r>
              <a:rPr lang="es-ES" sz="1400" dirty="0" err="1"/>
              <a:t>an</a:t>
            </a:r>
            <a:r>
              <a:rPr lang="es-ES" sz="1400" dirty="0"/>
              <a:t> </a:t>
            </a:r>
            <a:r>
              <a:rPr lang="es-ES" sz="1400" dirty="0" err="1"/>
              <a:t>order</a:t>
            </a:r>
            <a:r>
              <a:rPr lang="es-ES" sz="1400" dirty="0"/>
              <a:t> – “</a:t>
            </a:r>
            <a:r>
              <a:rPr lang="es-ES" sz="1400" dirty="0" err="1"/>
              <a:t>returning</a:t>
            </a:r>
            <a:r>
              <a:rPr lang="es-ES" sz="1400" dirty="0"/>
              <a:t> </a:t>
            </a:r>
            <a:r>
              <a:rPr lang="es-ES" sz="1400" dirty="0" err="1"/>
              <a:t>an</a:t>
            </a:r>
            <a:r>
              <a:rPr lang="es-ES" sz="1400" dirty="0"/>
              <a:t> </a:t>
            </a:r>
            <a:r>
              <a:rPr lang="es-ES" sz="1400" dirty="0" err="1"/>
              <a:t>order</a:t>
            </a:r>
            <a:r>
              <a:rPr lang="es-ES" sz="1400" dirty="0"/>
              <a:t>”.</a:t>
            </a:r>
          </a:p>
          <a:p>
            <a:pPr>
              <a:lnSpc>
                <a:spcPct val="150000"/>
              </a:lnSpc>
            </a:pPr>
            <a:r>
              <a:rPr lang="es-ES" sz="1400" dirty="0" err="1"/>
              <a:t>Website</a:t>
            </a:r>
            <a:r>
              <a:rPr lang="es-ES" sz="1400" dirty="0"/>
              <a:t> – </a:t>
            </a:r>
            <a:r>
              <a:rPr lang="es-ES" sz="1400" dirty="0" err="1"/>
              <a:t>graphic</a:t>
            </a:r>
            <a:r>
              <a:rPr lang="es-ES" sz="1400" dirty="0"/>
              <a:t> and multimedia </a:t>
            </a:r>
            <a:r>
              <a:rPr lang="es-ES" sz="1400" dirty="0" err="1"/>
              <a:t>elements</a:t>
            </a:r>
            <a:r>
              <a:rPr lang="es-ES" sz="1400" dirty="0"/>
              <a:t>: </a:t>
            </a:r>
            <a:r>
              <a:rPr lang="es-ES" sz="1400" dirty="0">
                <a:hlinkClick r:id="rId7">
                  <a:extLst>
                    <a:ext uri="{A12FA001-AC4F-418D-AE19-62706E023703}">
                      <ahyp:hlinkClr xmlns:ahyp="http://schemas.microsoft.com/office/drawing/2018/hyperlinkcolor" val="tx"/>
                    </a:ext>
                  </a:extLst>
                </a:hlinkClick>
              </a:rPr>
              <a:t>wordpress.com/fr</a:t>
            </a:r>
            <a:r>
              <a:rPr lang="es-ES" sz="1400" dirty="0"/>
              <a:t>. Daily </a:t>
            </a:r>
            <a:r>
              <a:rPr lang="es-ES" sz="1400" dirty="0" err="1"/>
              <a:t>webinars</a:t>
            </a:r>
            <a:r>
              <a:rPr lang="es-ES" sz="1400" dirty="0"/>
              <a:t> – “Daily </a:t>
            </a:r>
            <a:r>
              <a:rPr lang="es-ES" sz="1400" dirty="0" err="1"/>
              <a:t>webinars</a:t>
            </a:r>
            <a:r>
              <a:rPr lang="es-ES" sz="1400" dirty="0"/>
              <a:t>”.</a:t>
            </a:r>
          </a:p>
          <a:p>
            <a:pPr>
              <a:lnSpc>
                <a:spcPct val="150000"/>
              </a:lnSpc>
            </a:pPr>
            <a:r>
              <a:rPr lang="es-ES" sz="1400" dirty="0"/>
              <a:t>Software – </a:t>
            </a:r>
            <a:r>
              <a:rPr lang="es-ES" sz="1400" dirty="0" err="1"/>
              <a:t>menu</a:t>
            </a:r>
            <a:r>
              <a:rPr lang="es-ES" sz="1400" dirty="0"/>
              <a:t> </a:t>
            </a:r>
            <a:r>
              <a:rPr lang="es-ES" sz="1400" dirty="0" err="1"/>
              <a:t>options</a:t>
            </a:r>
            <a:r>
              <a:rPr lang="es-ES" sz="1400" dirty="0"/>
              <a:t>: Norton Antivirus. </a:t>
            </a:r>
            <a:r>
              <a:rPr lang="es-ES" sz="1400" dirty="0" err="1"/>
              <a:t>Cleanup</a:t>
            </a:r>
            <a:r>
              <a:rPr lang="es-ES" sz="1400" dirty="0"/>
              <a:t> – “</a:t>
            </a:r>
            <a:r>
              <a:rPr lang="es-ES" sz="1400" dirty="0" err="1"/>
              <a:t>Cleanup</a:t>
            </a:r>
            <a:r>
              <a:rPr lang="es-ES" sz="1400" dirty="0"/>
              <a:t>”.</a:t>
            </a:r>
          </a:p>
          <a:p>
            <a:pPr>
              <a:lnSpc>
                <a:spcPct val="150000"/>
              </a:lnSpc>
            </a:pPr>
            <a:r>
              <a:rPr lang="es-ES" sz="1400" dirty="0"/>
              <a:t>Software – </a:t>
            </a:r>
            <a:r>
              <a:rPr lang="es-ES" sz="1400" dirty="0" err="1"/>
              <a:t>messages</a:t>
            </a:r>
            <a:r>
              <a:rPr lang="es-ES" sz="1400" dirty="0"/>
              <a:t> </a:t>
            </a:r>
            <a:r>
              <a:rPr lang="es-ES" sz="1400" dirty="0" err="1"/>
              <a:t>or</a:t>
            </a:r>
            <a:r>
              <a:rPr lang="es-ES" sz="1400" dirty="0"/>
              <a:t> </a:t>
            </a:r>
            <a:r>
              <a:rPr lang="es-ES" sz="1400" dirty="0" err="1"/>
              <a:t>strings</a:t>
            </a:r>
            <a:r>
              <a:rPr lang="es-ES" sz="1400" dirty="0"/>
              <a:t>: SDL </a:t>
            </a:r>
            <a:r>
              <a:rPr lang="es-ES" sz="1400" dirty="0" err="1"/>
              <a:t>Passolo</a:t>
            </a:r>
            <a:r>
              <a:rPr lang="es-ES" sz="1400" dirty="0"/>
              <a:t>. </a:t>
            </a:r>
            <a:r>
              <a:rPr lang="es-ES" sz="1400" dirty="0" err="1"/>
              <a:t>Localisation</a:t>
            </a:r>
            <a:r>
              <a:rPr lang="es-ES" sz="1400" dirty="0"/>
              <a:t> in </a:t>
            </a:r>
            <a:r>
              <a:rPr lang="es-ES" sz="1400" dirty="0" err="1"/>
              <a:t>progress</a:t>
            </a:r>
            <a:r>
              <a:rPr lang="es-ES" sz="1400" dirty="0"/>
              <a:t>… – “</a:t>
            </a:r>
            <a:r>
              <a:rPr lang="es-ES" sz="1400" dirty="0" err="1"/>
              <a:t>Localization</a:t>
            </a:r>
            <a:r>
              <a:rPr lang="es-ES" sz="1400" dirty="0"/>
              <a:t> in </a:t>
            </a:r>
            <a:r>
              <a:rPr lang="es-ES" sz="1400" dirty="0" err="1"/>
              <a:t>progress</a:t>
            </a:r>
            <a:r>
              <a:rPr lang="es-ES" sz="1400" dirty="0"/>
              <a:t>…”.</a:t>
            </a:r>
          </a:p>
          <a:p>
            <a:pPr marL="899795" algn="just">
              <a:lnSpc>
                <a:spcPct val="150000"/>
              </a:lnSpc>
            </a:pPr>
            <a:endParaRPr lang="fr-FR" sz="1400" kern="150" dirty="0">
              <a:effectLst/>
              <a:ea typeface="Calibri" panose="020F0502020204030204" pitchFamily="34" charset="0"/>
              <a:cs typeface="Calibri" panose="020F0502020204030204"/>
            </a:endParaRPr>
          </a:p>
        </p:txBody>
      </p:sp>
      <p:pic>
        <p:nvPicPr>
          <p:cNvPr id="2" name="Imagen 6">
            <a:extLst>
              <a:ext uri="{FF2B5EF4-FFF2-40B4-BE49-F238E27FC236}">
                <a16:creationId xmlns:a16="http://schemas.microsoft.com/office/drawing/2014/main" id="{928F9339-ECE3-BC78-53CF-7554ADBE47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3" name="Conector recto 4">
            <a:extLst>
              <a:ext uri="{FF2B5EF4-FFF2-40B4-BE49-F238E27FC236}">
                <a16:creationId xmlns:a16="http://schemas.microsoft.com/office/drawing/2014/main" id="{46D248C8-85F4-EA25-E294-08B38AF35810}"/>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4" name="Imagen 3">
            <a:extLst>
              <a:ext uri="{FF2B5EF4-FFF2-40B4-BE49-F238E27FC236}">
                <a16:creationId xmlns:a16="http://schemas.microsoft.com/office/drawing/2014/main" id="{705FF3E1-3241-F581-2F4A-2235F04710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8" name="Audio 7">
            <a:hlinkClick r:id="" action="ppaction://media"/>
            <a:extLst>
              <a:ext uri="{FF2B5EF4-FFF2-40B4-BE49-F238E27FC236}">
                <a16:creationId xmlns:a16="http://schemas.microsoft.com/office/drawing/2014/main" id="{A95CD14D-571C-19AB-11B3-40B3A080F6C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2438472"/>
      </p:ext>
    </p:extLst>
  </p:cSld>
  <p:clrMapOvr>
    <a:masterClrMapping/>
  </p:clrMapOvr>
  <mc:AlternateContent xmlns:mc="http://schemas.openxmlformats.org/markup-compatibility/2006" xmlns:p14="http://schemas.microsoft.com/office/powerpoint/2010/main">
    <mc:Choice Requires="p14">
      <p:transition spd="slow" p14:dur="2000" advTm="26467"/>
    </mc:Choice>
    <mc:Fallback xmlns="">
      <p:transition spd="slow" advTm="26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E2368C-F494-6ED0-C5F4-CBC1B3CD8966}"/>
              </a:ext>
            </a:extLst>
          </p:cNvPr>
          <p:cNvSpPr>
            <a:spLocks noGrp="1"/>
          </p:cNvSpPr>
          <p:nvPr>
            <p:ph type="title"/>
          </p:nvPr>
        </p:nvSpPr>
        <p:spPr>
          <a:xfrm>
            <a:off x="838200" y="365125"/>
            <a:ext cx="10515600" cy="971969"/>
          </a:xfrm>
        </p:spPr>
        <p:txBody>
          <a:bodyPr>
            <a:normAutofit/>
          </a:bodyPr>
          <a:lstStyle/>
          <a:p>
            <a:pPr algn="ctr"/>
            <a:r>
              <a:rPr lang="es-ES" sz="2400" kern="1200" dirty="0" err="1">
                <a:ea typeface="+mj-ea"/>
              </a:rPr>
              <a:t>Passolo</a:t>
            </a:r>
            <a:r>
              <a:rPr lang="es-ES" sz="2400" kern="1200" dirty="0">
                <a:ea typeface="+mj-ea"/>
              </a:rPr>
              <a:t> 2022 &amp; Trados Studio 2024</a:t>
            </a:r>
          </a:p>
        </p:txBody>
      </p:sp>
      <p:sp>
        <p:nvSpPr>
          <p:cNvPr id="4" name="ZoneTexte 12">
            <a:extLst>
              <a:ext uri="{FF2B5EF4-FFF2-40B4-BE49-F238E27FC236}">
                <a16:creationId xmlns:a16="http://schemas.microsoft.com/office/drawing/2014/main" id="{227F51E7-B264-90C0-D195-7ACF4B72C5BF}"/>
              </a:ext>
            </a:extLst>
          </p:cNvPr>
          <p:cNvSpPr txBox="1"/>
          <p:nvPr/>
        </p:nvSpPr>
        <p:spPr>
          <a:xfrm>
            <a:off x="2433084" y="1626647"/>
            <a:ext cx="9270133" cy="2639825"/>
          </a:xfrm>
          <a:prstGeom prst="rect">
            <a:avLst/>
          </a:prstGeom>
          <a:noFill/>
        </p:spPr>
        <p:txBody>
          <a:bodyPr wrap="square" lIns="91440" tIns="45720" rIns="91440" bIns="45720" anchor="t">
            <a:spAutoFit/>
          </a:bodyPr>
          <a:lstStyle/>
          <a:p>
            <a:pPr>
              <a:lnSpc>
                <a:spcPct val="150000"/>
              </a:lnSpc>
            </a:pPr>
            <a:r>
              <a:rPr lang="es-ES" sz="1400" b="1" dirty="0" err="1"/>
              <a:t>Passolo</a:t>
            </a:r>
            <a:r>
              <a:rPr lang="es-ES" sz="1400" b="1" dirty="0"/>
              <a:t> 2022</a:t>
            </a:r>
            <a:br>
              <a:rPr lang="es-ES" sz="1400" dirty="0"/>
            </a:br>
            <a:r>
              <a:rPr lang="es-ES" sz="1400" dirty="0" err="1"/>
              <a:t>Creation</a:t>
            </a:r>
            <a:r>
              <a:rPr lang="es-ES" sz="1400" dirty="0"/>
              <a:t> </a:t>
            </a:r>
            <a:r>
              <a:rPr lang="es-ES" sz="1400" dirty="0" err="1"/>
              <a:t>of</a:t>
            </a:r>
            <a:r>
              <a:rPr lang="es-ES" sz="1400" dirty="0"/>
              <a:t> a </a:t>
            </a:r>
            <a:r>
              <a:rPr lang="es-ES" sz="1400" dirty="0" err="1"/>
              <a:t>localization</a:t>
            </a:r>
            <a:r>
              <a:rPr lang="es-ES" sz="1400" dirty="0"/>
              <a:t> </a:t>
            </a:r>
            <a:r>
              <a:rPr lang="es-ES" sz="1400" dirty="0" err="1"/>
              <a:t>project</a:t>
            </a:r>
            <a:r>
              <a:rPr lang="es-ES" sz="1400" dirty="0"/>
              <a:t>: </a:t>
            </a:r>
            <a:r>
              <a:rPr lang="es-ES" sz="1400" dirty="0" err="1"/>
              <a:t>import</a:t>
            </a:r>
            <a:r>
              <a:rPr lang="es-ES" sz="1400" dirty="0"/>
              <a:t> </a:t>
            </a:r>
            <a:r>
              <a:rPr lang="es-ES" sz="1400" dirty="0" err="1"/>
              <a:t>of</a:t>
            </a:r>
            <a:r>
              <a:rPr lang="es-ES" sz="1400" dirty="0"/>
              <a:t> files (HTML, .exe, </a:t>
            </a:r>
            <a:r>
              <a:rPr lang="es-ES" sz="1400" dirty="0" err="1"/>
              <a:t>or</a:t>
            </a:r>
            <a:r>
              <a:rPr lang="es-ES" sz="1400" dirty="0"/>
              <a:t> XLIFF) and </a:t>
            </a:r>
            <a:r>
              <a:rPr lang="es-ES" sz="1400" dirty="0" err="1"/>
              <a:t>integration</a:t>
            </a:r>
            <a:r>
              <a:rPr lang="es-ES" sz="1400" dirty="0"/>
              <a:t> </a:t>
            </a:r>
            <a:r>
              <a:rPr lang="es-ES" sz="1400" dirty="0" err="1"/>
              <a:t>of</a:t>
            </a:r>
            <a:r>
              <a:rPr lang="es-ES" sz="1400" dirty="0"/>
              <a:t> </a:t>
            </a:r>
            <a:r>
              <a:rPr lang="es-ES" sz="1400" dirty="0" err="1"/>
              <a:t>linguistic</a:t>
            </a:r>
            <a:r>
              <a:rPr lang="es-ES" sz="1400" dirty="0"/>
              <a:t> </a:t>
            </a:r>
            <a:r>
              <a:rPr lang="es-ES" sz="1400" dirty="0" err="1"/>
              <a:t>resources</a:t>
            </a:r>
            <a:r>
              <a:rPr lang="es-ES" sz="1400" dirty="0"/>
              <a:t> (TMX and TBX) </a:t>
            </a:r>
            <a:r>
              <a:rPr lang="es-ES" sz="1400" dirty="0" err="1"/>
              <a:t>for</a:t>
            </a:r>
            <a:r>
              <a:rPr lang="es-ES" sz="1400" dirty="0"/>
              <a:t> </a:t>
            </a:r>
            <a:r>
              <a:rPr lang="es-ES" sz="1400" dirty="0" err="1"/>
              <a:t>content</a:t>
            </a:r>
            <a:r>
              <a:rPr lang="es-ES" sz="1400" dirty="0"/>
              <a:t> </a:t>
            </a:r>
            <a:r>
              <a:rPr lang="es-ES" sz="1400" dirty="0" err="1"/>
              <a:t>localization</a:t>
            </a:r>
            <a:r>
              <a:rPr lang="es-ES" sz="1400" dirty="0"/>
              <a:t>.</a:t>
            </a:r>
          </a:p>
          <a:p>
            <a:pPr>
              <a:lnSpc>
                <a:spcPct val="150000"/>
              </a:lnSpc>
            </a:pPr>
            <a:endParaRPr lang="es-ES" sz="1400" dirty="0"/>
          </a:p>
          <a:p>
            <a:pPr>
              <a:lnSpc>
                <a:spcPct val="150000"/>
              </a:lnSpc>
            </a:pPr>
            <a:r>
              <a:rPr lang="es-ES" sz="1400" b="1" dirty="0"/>
              <a:t>Trados Studio 2024</a:t>
            </a:r>
            <a:br>
              <a:rPr lang="es-ES" sz="1400" dirty="0"/>
            </a:br>
            <a:r>
              <a:rPr lang="es-ES" sz="1400" dirty="0"/>
              <a:t>The </a:t>
            </a:r>
            <a:r>
              <a:rPr lang="es-ES" sz="1400" dirty="0" err="1"/>
              <a:t>exercise</a:t>
            </a:r>
            <a:r>
              <a:rPr lang="es-ES" sz="1400" dirty="0"/>
              <a:t> </a:t>
            </a:r>
            <a:r>
              <a:rPr lang="es-ES" sz="1400" dirty="0" err="1"/>
              <a:t>consists</a:t>
            </a:r>
            <a:r>
              <a:rPr lang="es-ES" sz="1400" dirty="0"/>
              <a:t> </a:t>
            </a:r>
            <a:r>
              <a:rPr lang="es-ES" sz="1400" dirty="0" err="1"/>
              <a:t>of</a:t>
            </a:r>
            <a:r>
              <a:rPr lang="es-ES" sz="1400" dirty="0"/>
              <a:t> </a:t>
            </a:r>
            <a:r>
              <a:rPr lang="es-ES" sz="1400" dirty="0" err="1"/>
              <a:t>combining</a:t>
            </a:r>
            <a:r>
              <a:rPr lang="es-ES" sz="1400" dirty="0"/>
              <a:t> </a:t>
            </a:r>
            <a:r>
              <a:rPr lang="es-ES" sz="1400" dirty="0" err="1"/>
              <a:t>the</a:t>
            </a:r>
            <a:r>
              <a:rPr lang="es-ES" sz="1400" dirty="0"/>
              <a:t> use </a:t>
            </a:r>
            <a:r>
              <a:rPr lang="es-ES" sz="1400" dirty="0" err="1"/>
              <a:t>of</a:t>
            </a:r>
            <a:r>
              <a:rPr lang="es-ES" sz="1400" dirty="0"/>
              <a:t> </a:t>
            </a:r>
            <a:r>
              <a:rPr lang="es-ES" sz="1400" dirty="0" err="1"/>
              <a:t>terminological</a:t>
            </a:r>
            <a:r>
              <a:rPr lang="es-ES" sz="1400" dirty="0"/>
              <a:t> </a:t>
            </a:r>
            <a:r>
              <a:rPr lang="es-ES" sz="1400" dirty="0" err="1"/>
              <a:t>databases</a:t>
            </a:r>
            <a:r>
              <a:rPr lang="es-ES" sz="1400" dirty="0"/>
              <a:t> (TBX) </a:t>
            </a:r>
            <a:r>
              <a:rPr lang="es-ES" sz="1400" dirty="0" err="1"/>
              <a:t>with</a:t>
            </a:r>
            <a:r>
              <a:rPr lang="es-ES" sz="1400" dirty="0"/>
              <a:t> neural machine </a:t>
            </a:r>
            <a:r>
              <a:rPr lang="es-ES" sz="1400" dirty="0" err="1"/>
              <a:t>translation</a:t>
            </a:r>
            <a:r>
              <a:rPr lang="es-ES" sz="1400" dirty="0"/>
              <a:t> and AI-</a:t>
            </a:r>
            <a:r>
              <a:rPr lang="es-ES" sz="1400" dirty="0" err="1"/>
              <a:t>based</a:t>
            </a:r>
            <a:r>
              <a:rPr lang="es-ES" sz="1400" dirty="0"/>
              <a:t> machine </a:t>
            </a:r>
            <a:r>
              <a:rPr lang="es-ES" sz="1400" dirty="0" err="1"/>
              <a:t>translation</a:t>
            </a:r>
            <a:r>
              <a:rPr lang="es-ES" sz="1400" dirty="0"/>
              <a:t> </a:t>
            </a:r>
            <a:r>
              <a:rPr lang="es-ES" sz="1400" dirty="0" err="1"/>
              <a:t>within</a:t>
            </a:r>
            <a:r>
              <a:rPr lang="es-ES" sz="1400" dirty="0"/>
              <a:t> Trados Studio 2024.</a:t>
            </a:r>
          </a:p>
          <a:p>
            <a:pPr marL="899795" algn="just">
              <a:lnSpc>
                <a:spcPct val="150000"/>
              </a:lnSpc>
            </a:pPr>
            <a:endParaRPr lang="fr-FR" sz="1400" kern="150" dirty="0">
              <a:effectLst/>
              <a:ea typeface="Calibri" panose="020F0502020204030204" pitchFamily="34" charset="0"/>
              <a:cs typeface="Calibri" panose="020F0502020204030204"/>
            </a:endParaRPr>
          </a:p>
        </p:txBody>
      </p:sp>
      <p:pic>
        <p:nvPicPr>
          <p:cNvPr id="1031" name="Picture 7">
            <a:extLst>
              <a:ext uri="{FF2B5EF4-FFF2-40B4-BE49-F238E27FC236}">
                <a16:creationId xmlns:a16="http://schemas.microsoft.com/office/drawing/2014/main" id="{1A1F852A-CBF8-8DCB-D734-8DE6EECF0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90" y="1626647"/>
            <a:ext cx="2053721" cy="53089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Trados Announces AI Essentials Alongside Latest Round of Feature ...">
            <a:extLst>
              <a:ext uri="{FF2B5EF4-FFF2-40B4-BE49-F238E27FC236}">
                <a16:creationId xmlns:a16="http://schemas.microsoft.com/office/drawing/2014/main" id="{C5C5F284-6397-6FF3-0153-0BF58423EE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383" y="2589153"/>
            <a:ext cx="2042360" cy="136157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6">
            <a:extLst>
              <a:ext uri="{FF2B5EF4-FFF2-40B4-BE49-F238E27FC236}">
                <a16:creationId xmlns:a16="http://schemas.microsoft.com/office/drawing/2014/main" id="{C8806350-C544-5E39-BACA-C27C4D77FC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5" name="Conector recto 4">
            <a:extLst>
              <a:ext uri="{FF2B5EF4-FFF2-40B4-BE49-F238E27FC236}">
                <a16:creationId xmlns:a16="http://schemas.microsoft.com/office/drawing/2014/main" id="{98EE8F0F-BEB1-E6F6-F83B-FA9BFBC7C0B2}"/>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6" name="Imagen 5">
            <a:extLst>
              <a:ext uri="{FF2B5EF4-FFF2-40B4-BE49-F238E27FC236}">
                <a16:creationId xmlns:a16="http://schemas.microsoft.com/office/drawing/2014/main" id="{FA36AD82-EF60-CB18-1ACA-19A0C9BC0B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10" name="Audio 9">
            <a:hlinkClick r:id="" action="ppaction://media"/>
            <a:extLst>
              <a:ext uri="{FF2B5EF4-FFF2-40B4-BE49-F238E27FC236}">
                <a16:creationId xmlns:a16="http://schemas.microsoft.com/office/drawing/2014/main" id="{C200025E-455C-17F9-E2B4-52B155A07B3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4876528"/>
      </p:ext>
    </p:extLst>
  </p:cSld>
  <p:clrMapOvr>
    <a:masterClrMapping/>
  </p:clrMapOvr>
  <mc:AlternateContent xmlns:mc="http://schemas.openxmlformats.org/markup-compatibility/2006" xmlns:p14="http://schemas.microsoft.com/office/powerpoint/2010/main">
    <mc:Choice Requires="p14">
      <p:transition spd="slow" p14:dur="2000" advTm="29041"/>
    </mc:Choice>
    <mc:Fallback xmlns="">
      <p:transition spd="slow" advTm="2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D8AD19-B25E-4B0E-92CF-2EF828BAF35B}"/>
              </a:ext>
            </a:extLst>
          </p:cNvPr>
          <p:cNvPicPr>
            <a:picLocks noChangeAspect="1"/>
          </p:cNvPicPr>
          <p:nvPr/>
        </p:nvPicPr>
        <p:blipFill>
          <a:blip r:embed="rId4"/>
          <a:stretch>
            <a:fillRect/>
          </a:stretch>
        </p:blipFill>
        <p:spPr>
          <a:xfrm>
            <a:off x="3741103" y="540130"/>
            <a:ext cx="7523124" cy="5305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7">
            <a:extLst>
              <a:ext uri="{FF2B5EF4-FFF2-40B4-BE49-F238E27FC236}">
                <a16:creationId xmlns:a16="http://schemas.microsoft.com/office/drawing/2014/main" id="{1C16FBFB-D728-0B98-9F45-B02A5BADA7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923" y="537727"/>
            <a:ext cx="2053721" cy="53089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6">
            <a:extLst>
              <a:ext uri="{FF2B5EF4-FFF2-40B4-BE49-F238E27FC236}">
                <a16:creationId xmlns:a16="http://schemas.microsoft.com/office/drawing/2014/main" id="{45314A82-8D2F-3831-FFD5-3589755FF1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7" name="Conector recto 4">
            <a:extLst>
              <a:ext uri="{FF2B5EF4-FFF2-40B4-BE49-F238E27FC236}">
                <a16:creationId xmlns:a16="http://schemas.microsoft.com/office/drawing/2014/main" id="{333A9467-A6B8-9B34-8A0E-E560FDCE42A9}"/>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8" name="Imagen 7">
            <a:extLst>
              <a:ext uri="{FF2B5EF4-FFF2-40B4-BE49-F238E27FC236}">
                <a16:creationId xmlns:a16="http://schemas.microsoft.com/office/drawing/2014/main" id="{008DA106-ED6C-73E9-5D0A-450095670B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10" name="Audio 9">
            <a:hlinkClick r:id="" action="ppaction://media"/>
            <a:extLst>
              <a:ext uri="{FF2B5EF4-FFF2-40B4-BE49-F238E27FC236}">
                <a16:creationId xmlns:a16="http://schemas.microsoft.com/office/drawing/2014/main" id="{7D810EB0-AEF6-0072-8824-90A9125216B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50141395"/>
      </p:ext>
    </p:extLst>
  </p:cSld>
  <p:clrMapOvr>
    <a:masterClrMapping/>
  </p:clrMapOvr>
  <mc:AlternateContent xmlns:mc="http://schemas.openxmlformats.org/markup-compatibility/2006" xmlns:p14="http://schemas.microsoft.com/office/powerpoint/2010/main">
    <mc:Choice Requires="p14">
      <p:transition spd="slow" p14:dur="2000" advTm="21020"/>
    </mc:Choice>
    <mc:Fallback xmlns="">
      <p:transition spd="slow" advTm="21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EDD91-EB1D-7BA8-C5D9-5603A1BFA51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1C38FFB-98A5-48A7-6127-B3C9A372168B}"/>
              </a:ext>
            </a:extLst>
          </p:cNvPr>
          <p:cNvPicPr>
            <a:picLocks noChangeAspect="1"/>
          </p:cNvPicPr>
          <p:nvPr/>
        </p:nvPicPr>
        <p:blipFill>
          <a:blip r:embed="rId4"/>
          <a:stretch>
            <a:fillRect/>
          </a:stretch>
        </p:blipFill>
        <p:spPr>
          <a:xfrm>
            <a:off x="365760" y="291410"/>
            <a:ext cx="11257280" cy="5421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Conector recto de flecha 8">
            <a:extLst>
              <a:ext uri="{FF2B5EF4-FFF2-40B4-BE49-F238E27FC236}">
                <a16:creationId xmlns:a16="http://schemas.microsoft.com/office/drawing/2014/main" id="{A80999C5-787A-53C1-0E71-E5CB353994DF}"/>
              </a:ext>
            </a:extLst>
          </p:cNvPr>
          <p:cNvCxnSpPr/>
          <p:nvPr/>
        </p:nvCxnSpPr>
        <p:spPr>
          <a:xfrm flipH="1">
            <a:off x="2824233" y="594382"/>
            <a:ext cx="1441524" cy="527124"/>
          </a:xfrm>
          <a:prstGeom prst="straightConnector1">
            <a:avLst/>
          </a:prstGeom>
          <a:ln w="762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4AFE5DE4-6681-38CF-26EF-3B76106F7668}"/>
              </a:ext>
            </a:extLst>
          </p:cNvPr>
          <p:cNvSpPr txBox="1"/>
          <p:nvPr/>
        </p:nvSpPr>
        <p:spPr>
          <a:xfrm>
            <a:off x="6216805" y="520391"/>
            <a:ext cx="30015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https://eu.cloud.trados.com/</a:t>
            </a:r>
          </a:p>
          <a:p>
            <a:pPr algn="ctr"/>
            <a:endParaRPr lang="en-US"/>
          </a:p>
        </p:txBody>
      </p:sp>
      <p:pic>
        <p:nvPicPr>
          <p:cNvPr id="3" name="Imagen 6">
            <a:extLst>
              <a:ext uri="{FF2B5EF4-FFF2-40B4-BE49-F238E27FC236}">
                <a16:creationId xmlns:a16="http://schemas.microsoft.com/office/drawing/2014/main" id="{6EE89A50-9768-6050-24E3-1FB474ACD0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8" name="Conector recto 4">
            <a:extLst>
              <a:ext uri="{FF2B5EF4-FFF2-40B4-BE49-F238E27FC236}">
                <a16:creationId xmlns:a16="http://schemas.microsoft.com/office/drawing/2014/main" id="{4EF917B7-02C2-EA20-1C0A-F424C413072B}"/>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9" name="Imagen 8">
            <a:extLst>
              <a:ext uri="{FF2B5EF4-FFF2-40B4-BE49-F238E27FC236}">
                <a16:creationId xmlns:a16="http://schemas.microsoft.com/office/drawing/2014/main" id="{F3442271-26FB-453A-C153-231542771E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12" name="Audio 11">
            <a:hlinkClick r:id="" action="ppaction://media"/>
            <a:extLst>
              <a:ext uri="{FF2B5EF4-FFF2-40B4-BE49-F238E27FC236}">
                <a16:creationId xmlns:a16="http://schemas.microsoft.com/office/drawing/2014/main" id="{15EA096E-4D8A-D73C-D983-8242E2F5AC9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6919691"/>
      </p:ext>
    </p:extLst>
  </p:cSld>
  <p:clrMapOvr>
    <a:masterClrMapping/>
  </p:clrMapOvr>
  <mc:AlternateContent xmlns:mc="http://schemas.openxmlformats.org/markup-compatibility/2006" xmlns:p14="http://schemas.microsoft.com/office/powerpoint/2010/main">
    <mc:Choice Requires="p14">
      <p:transition spd="slow" p14:dur="2000" advTm="14048"/>
    </mc:Choice>
    <mc:Fallback xmlns="">
      <p:transition spd="slow" advTm="14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1EC82-C02F-50E1-59BD-4AFAACD1DF3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5650BB-502C-193F-DA2E-6976BD2957FB}"/>
              </a:ext>
            </a:extLst>
          </p:cNvPr>
          <p:cNvPicPr>
            <a:picLocks noChangeAspect="1"/>
          </p:cNvPicPr>
          <p:nvPr/>
        </p:nvPicPr>
        <p:blipFill>
          <a:blip r:embed="rId4"/>
          <a:stretch>
            <a:fillRect/>
          </a:stretch>
        </p:blipFill>
        <p:spPr>
          <a:xfrm>
            <a:off x="0" y="363149"/>
            <a:ext cx="12192000" cy="2191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Conector recto de flecha 8">
            <a:extLst>
              <a:ext uri="{FF2B5EF4-FFF2-40B4-BE49-F238E27FC236}">
                <a16:creationId xmlns:a16="http://schemas.microsoft.com/office/drawing/2014/main" id="{44C1805D-9154-E690-17CF-1218C4430145}"/>
              </a:ext>
            </a:extLst>
          </p:cNvPr>
          <p:cNvCxnSpPr/>
          <p:nvPr/>
        </p:nvCxnSpPr>
        <p:spPr>
          <a:xfrm flipH="1">
            <a:off x="5732842" y="101870"/>
            <a:ext cx="1441524" cy="527124"/>
          </a:xfrm>
          <a:prstGeom prst="straightConnector1">
            <a:avLst/>
          </a:prstGeom>
          <a:ln w="762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 name="Imagen 6">
            <a:extLst>
              <a:ext uri="{FF2B5EF4-FFF2-40B4-BE49-F238E27FC236}">
                <a16:creationId xmlns:a16="http://schemas.microsoft.com/office/drawing/2014/main" id="{60D8969D-F64D-51C4-8022-661008B0D2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6" name="Conector recto 4">
            <a:extLst>
              <a:ext uri="{FF2B5EF4-FFF2-40B4-BE49-F238E27FC236}">
                <a16:creationId xmlns:a16="http://schemas.microsoft.com/office/drawing/2014/main" id="{DED75A1F-E3DF-724F-6864-3D00D0531F19}"/>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8" name="Imagen 7">
            <a:extLst>
              <a:ext uri="{FF2B5EF4-FFF2-40B4-BE49-F238E27FC236}">
                <a16:creationId xmlns:a16="http://schemas.microsoft.com/office/drawing/2014/main" id="{85DB0AC7-2C10-117D-F13F-1ECFB4EC4D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12" name="Audio 11">
            <a:hlinkClick r:id="" action="ppaction://media"/>
            <a:extLst>
              <a:ext uri="{FF2B5EF4-FFF2-40B4-BE49-F238E27FC236}">
                <a16:creationId xmlns:a16="http://schemas.microsoft.com/office/drawing/2014/main" id="{2EFBD38C-F09D-18A6-7635-97865FF5F58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5524251"/>
      </p:ext>
    </p:extLst>
  </p:cSld>
  <p:clrMapOvr>
    <a:masterClrMapping/>
  </p:clrMapOvr>
  <mc:AlternateContent xmlns:mc="http://schemas.openxmlformats.org/markup-compatibility/2006" xmlns:p14="http://schemas.microsoft.com/office/powerpoint/2010/main">
    <mc:Choice Requires="p14">
      <p:transition spd="slow" p14:dur="2000" advTm="27560"/>
    </mc:Choice>
    <mc:Fallback xmlns="">
      <p:transition spd="slow" advTm="2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30937-0201-7F60-A12C-AC6C906D6E9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7AD668B-9DD1-8B27-7AEA-2D44363D36FB}"/>
              </a:ext>
            </a:extLst>
          </p:cNvPr>
          <p:cNvPicPr>
            <a:picLocks noChangeAspect="1"/>
          </p:cNvPicPr>
          <p:nvPr/>
        </p:nvPicPr>
        <p:blipFill>
          <a:blip r:embed="rId4"/>
          <a:stretch>
            <a:fillRect/>
          </a:stretch>
        </p:blipFill>
        <p:spPr>
          <a:xfrm>
            <a:off x="3277553" y="680720"/>
            <a:ext cx="7841615" cy="5140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9" descr="Trados Announces AI Essentials Alongside Latest Round of Feature ...">
            <a:extLst>
              <a:ext uri="{FF2B5EF4-FFF2-40B4-BE49-F238E27FC236}">
                <a16:creationId xmlns:a16="http://schemas.microsoft.com/office/drawing/2014/main" id="{70853F90-F32B-23E6-B7AE-BB9E3E636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0" y="250506"/>
            <a:ext cx="2042360" cy="136157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ector recto de flecha 8">
            <a:extLst>
              <a:ext uri="{FF2B5EF4-FFF2-40B4-BE49-F238E27FC236}">
                <a16:creationId xmlns:a16="http://schemas.microsoft.com/office/drawing/2014/main" id="{E28C3D71-E9E0-D17E-78A0-8CC0D4AAFC80}"/>
              </a:ext>
            </a:extLst>
          </p:cNvPr>
          <p:cNvCxnSpPr/>
          <p:nvPr/>
        </p:nvCxnSpPr>
        <p:spPr>
          <a:xfrm flipH="1">
            <a:off x="9827322" y="3698510"/>
            <a:ext cx="1441524" cy="527124"/>
          </a:xfrm>
          <a:prstGeom prst="straightConnector1">
            <a:avLst/>
          </a:prstGeom>
          <a:ln w="762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 name="Imagen 6">
            <a:extLst>
              <a:ext uri="{FF2B5EF4-FFF2-40B4-BE49-F238E27FC236}">
                <a16:creationId xmlns:a16="http://schemas.microsoft.com/office/drawing/2014/main" id="{BF1FAD54-A2ED-DB4C-0B61-9582F813BE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6" name="Conector recto 4">
            <a:extLst>
              <a:ext uri="{FF2B5EF4-FFF2-40B4-BE49-F238E27FC236}">
                <a16:creationId xmlns:a16="http://schemas.microsoft.com/office/drawing/2014/main" id="{43D1241D-1342-2131-F248-673E035C70A0}"/>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9" name="Imagen 8">
            <a:extLst>
              <a:ext uri="{FF2B5EF4-FFF2-40B4-BE49-F238E27FC236}">
                <a16:creationId xmlns:a16="http://schemas.microsoft.com/office/drawing/2014/main" id="{D18BDC0A-244F-1DA2-67BF-BA69683297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11" name="Audio 10">
            <a:hlinkClick r:id="" action="ppaction://media"/>
            <a:extLst>
              <a:ext uri="{FF2B5EF4-FFF2-40B4-BE49-F238E27FC236}">
                <a16:creationId xmlns:a16="http://schemas.microsoft.com/office/drawing/2014/main" id="{1CF15F26-FABC-CEEC-801D-C4346471622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94357831"/>
      </p:ext>
    </p:extLst>
  </p:cSld>
  <p:clrMapOvr>
    <a:masterClrMapping/>
  </p:clrMapOvr>
  <mc:AlternateContent xmlns:mc="http://schemas.openxmlformats.org/markup-compatibility/2006" xmlns:p14="http://schemas.microsoft.com/office/powerpoint/2010/main">
    <mc:Choice Requires="p14">
      <p:transition spd="slow" p14:dur="2000" advTm="19193"/>
    </mc:Choice>
    <mc:Fallback xmlns="">
      <p:transition spd="slow" advTm="19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3EE69-EA0A-279A-0642-ADECE7DB67D0}"/>
            </a:ext>
          </a:extLst>
        </p:cNvPr>
        <p:cNvGrpSpPr/>
        <p:nvPr/>
      </p:nvGrpSpPr>
      <p:grpSpPr>
        <a:xfrm>
          <a:off x="0" y="0"/>
          <a:ext cx="0" cy="0"/>
          <a:chOff x="0" y="0"/>
          <a:chExt cx="0" cy="0"/>
        </a:xfrm>
      </p:grpSpPr>
      <p:pic>
        <p:nvPicPr>
          <p:cNvPr id="7" name="Picture 9" descr="Trados Announces AI Essentials Alongside Latest Round of Feature ...">
            <a:extLst>
              <a:ext uri="{FF2B5EF4-FFF2-40B4-BE49-F238E27FC236}">
                <a16:creationId xmlns:a16="http://schemas.microsoft.com/office/drawing/2014/main" id="{B90DE5D1-D510-2BCF-7AD1-9805D291F1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0" y="250506"/>
            <a:ext cx="2042360" cy="13615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33C5085-FCF8-FC4E-3326-7051F3254F1A}"/>
              </a:ext>
            </a:extLst>
          </p:cNvPr>
          <p:cNvPicPr>
            <a:picLocks noChangeAspect="1"/>
          </p:cNvPicPr>
          <p:nvPr/>
        </p:nvPicPr>
        <p:blipFill>
          <a:blip r:embed="rId5"/>
          <a:stretch>
            <a:fillRect/>
          </a:stretch>
        </p:blipFill>
        <p:spPr>
          <a:xfrm>
            <a:off x="467360" y="1892025"/>
            <a:ext cx="11003280" cy="3073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Conector recto de flecha 8">
            <a:extLst>
              <a:ext uri="{FF2B5EF4-FFF2-40B4-BE49-F238E27FC236}">
                <a16:creationId xmlns:a16="http://schemas.microsoft.com/office/drawing/2014/main" id="{F97F59B4-A2D7-926B-5A0A-020412953918}"/>
              </a:ext>
            </a:extLst>
          </p:cNvPr>
          <p:cNvCxnSpPr/>
          <p:nvPr/>
        </p:nvCxnSpPr>
        <p:spPr>
          <a:xfrm flipH="1">
            <a:off x="2593402" y="2255790"/>
            <a:ext cx="1441524" cy="527124"/>
          </a:xfrm>
          <a:prstGeom prst="straightConnector1">
            <a:avLst/>
          </a:prstGeom>
          <a:ln w="762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 name="Imagen 6">
            <a:extLst>
              <a:ext uri="{FF2B5EF4-FFF2-40B4-BE49-F238E27FC236}">
                <a16:creationId xmlns:a16="http://schemas.microsoft.com/office/drawing/2014/main" id="{7EF69519-10FD-D991-EB20-FE82547407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6" name="Conector recto 4">
            <a:extLst>
              <a:ext uri="{FF2B5EF4-FFF2-40B4-BE49-F238E27FC236}">
                <a16:creationId xmlns:a16="http://schemas.microsoft.com/office/drawing/2014/main" id="{11803A10-2C42-6750-AE66-7B9FF99A0C9F}"/>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9" name="Imagen 8">
            <a:extLst>
              <a:ext uri="{FF2B5EF4-FFF2-40B4-BE49-F238E27FC236}">
                <a16:creationId xmlns:a16="http://schemas.microsoft.com/office/drawing/2014/main" id="{3BB392AD-B801-0E85-E3D5-5B9F1B32A7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10" name="Audio 9">
            <a:hlinkClick r:id="" action="ppaction://media"/>
            <a:extLst>
              <a:ext uri="{FF2B5EF4-FFF2-40B4-BE49-F238E27FC236}">
                <a16:creationId xmlns:a16="http://schemas.microsoft.com/office/drawing/2014/main" id="{52745974-14DF-E04C-58D7-C6C62EB8F5C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876801"/>
      </p:ext>
    </p:extLst>
  </p:cSld>
  <p:clrMapOvr>
    <a:masterClrMapping/>
  </p:clrMapOvr>
  <mc:AlternateContent xmlns:mc="http://schemas.openxmlformats.org/markup-compatibility/2006" xmlns:p14="http://schemas.microsoft.com/office/powerpoint/2010/main">
    <mc:Choice Requires="p14">
      <p:transition spd="slow" p14:dur="2000" advTm="15943"/>
    </mc:Choice>
    <mc:Fallback xmlns="">
      <p:transition spd="slow" advTm="15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A9F75-2BA8-B0EF-171B-D8C12187771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4FFE093-CF24-ADDD-6365-DE9C5C72EA0D}"/>
              </a:ext>
            </a:extLst>
          </p:cNvPr>
          <p:cNvPicPr>
            <a:picLocks noChangeAspect="1"/>
          </p:cNvPicPr>
          <p:nvPr/>
        </p:nvPicPr>
        <p:blipFill>
          <a:blip r:embed="rId4"/>
          <a:stretch>
            <a:fillRect/>
          </a:stretch>
        </p:blipFill>
        <p:spPr>
          <a:xfrm>
            <a:off x="2007219" y="377307"/>
            <a:ext cx="9980342" cy="5773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Conector recto de flecha 8">
            <a:extLst>
              <a:ext uri="{FF2B5EF4-FFF2-40B4-BE49-F238E27FC236}">
                <a16:creationId xmlns:a16="http://schemas.microsoft.com/office/drawing/2014/main" id="{9B6BB3DE-DA45-342D-93AA-AE83F099FA93}"/>
              </a:ext>
            </a:extLst>
          </p:cNvPr>
          <p:cNvCxnSpPr/>
          <p:nvPr/>
        </p:nvCxnSpPr>
        <p:spPr>
          <a:xfrm flipH="1">
            <a:off x="8503548" y="2134985"/>
            <a:ext cx="1441524" cy="527124"/>
          </a:xfrm>
          <a:prstGeom prst="straightConnector1">
            <a:avLst/>
          </a:prstGeom>
          <a:ln w="762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6" name="Picture 9" descr="Trados Announces AI Essentials Alongside Latest Round of Feature ...">
            <a:extLst>
              <a:ext uri="{FF2B5EF4-FFF2-40B4-BE49-F238E27FC236}">
                <a16:creationId xmlns:a16="http://schemas.microsoft.com/office/drawing/2014/main" id="{E9D2626D-42F3-2E77-8BF4-5B31640FBE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61" y="-396"/>
            <a:ext cx="2042360" cy="136157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6">
            <a:extLst>
              <a:ext uri="{FF2B5EF4-FFF2-40B4-BE49-F238E27FC236}">
                <a16:creationId xmlns:a16="http://schemas.microsoft.com/office/drawing/2014/main" id="{CA9C3472-67D5-0009-903A-F94C227C4B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7" name="Conector recto 4">
            <a:extLst>
              <a:ext uri="{FF2B5EF4-FFF2-40B4-BE49-F238E27FC236}">
                <a16:creationId xmlns:a16="http://schemas.microsoft.com/office/drawing/2014/main" id="{92FDECB4-33B6-FBF9-1211-2709F3C2E330}"/>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9" name="Imagen 8">
            <a:extLst>
              <a:ext uri="{FF2B5EF4-FFF2-40B4-BE49-F238E27FC236}">
                <a16:creationId xmlns:a16="http://schemas.microsoft.com/office/drawing/2014/main" id="{B21CAA23-3F7C-687A-161A-D69444CE2F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5" name="Audio 4">
            <a:hlinkClick r:id="" action="ppaction://media"/>
            <a:extLst>
              <a:ext uri="{FF2B5EF4-FFF2-40B4-BE49-F238E27FC236}">
                <a16:creationId xmlns:a16="http://schemas.microsoft.com/office/drawing/2014/main" id="{1697A1EE-BF60-5F2A-4F7C-AC66637DB07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8885167"/>
      </p:ext>
    </p:extLst>
  </p:cSld>
  <p:clrMapOvr>
    <a:masterClrMapping/>
  </p:clrMapOvr>
  <mc:AlternateContent xmlns:mc="http://schemas.openxmlformats.org/markup-compatibility/2006" xmlns:p14="http://schemas.microsoft.com/office/powerpoint/2010/main">
    <mc:Choice Requires="p14">
      <p:transition spd="slow" p14:dur="2000" advTm="19918"/>
    </mc:Choice>
    <mc:Fallback xmlns="">
      <p:transition spd="slow" advTm="19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42D27-6F99-D2F8-680E-C39F328596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836FB6-59AA-31D6-37CD-966CCB82C03B}"/>
              </a:ext>
            </a:extLst>
          </p:cNvPr>
          <p:cNvPicPr>
            <a:picLocks noChangeAspect="1"/>
          </p:cNvPicPr>
          <p:nvPr/>
        </p:nvPicPr>
        <p:blipFill>
          <a:blip r:embed="rId4"/>
          <a:stretch>
            <a:fillRect/>
          </a:stretch>
        </p:blipFill>
        <p:spPr>
          <a:xfrm>
            <a:off x="2035841" y="424073"/>
            <a:ext cx="9773920" cy="51484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9" descr="Trados Announces AI Essentials Alongside Latest Round of Feature ...">
            <a:extLst>
              <a:ext uri="{FF2B5EF4-FFF2-40B4-BE49-F238E27FC236}">
                <a16:creationId xmlns:a16="http://schemas.microsoft.com/office/drawing/2014/main" id="{B4757311-4EF1-7C9B-2B94-C8A594B066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61" y="-396"/>
            <a:ext cx="2042360" cy="136157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ector recto de flecha 8">
            <a:extLst>
              <a:ext uri="{FF2B5EF4-FFF2-40B4-BE49-F238E27FC236}">
                <a16:creationId xmlns:a16="http://schemas.microsoft.com/office/drawing/2014/main" id="{4EAC4608-8546-8CAD-B1D2-8F9A50134EBB}"/>
              </a:ext>
            </a:extLst>
          </p:cNvPr>
          <p:cNvCxnSpPr/>
          <p:nvPr/>
        </p:nvCxnSpPr>
        <p:spPr>
          <a:xfrm flipH="1">
            <a:off x="7568828" y="2023225"/>
            <a:ext cx="1441524" cy="527124"/>
          </a:xfrm>
          <a:prstGeom prst="straightConnector1">
            <a:avLst/>
          </a:prstGeom>
          <a:ln w="762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TextBox 9">
            <a:extLst>
              <a:ext uri="{FF2B5EF4-FFF2-40B4-BE49-F238E27FC236}">
                <a16:creationId xmlns:a16="http://schemas.microsoft.com/office/drawing/2014/main" id="{90A5BB14-D6C6-56A4-4380-AE676DEBA0DD}"/>
              </a:ext>
            </a:extLst>
          </p:cNvPr>
          <p:cNvSpPr txBox="1"/>
          <p:nvPr/>
        </p:nvSpPr>
        <p:spPr>
          <a:xfrm>
            <a:off x="81280" y="1361440"/>
            <a:ext cx="18491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dirty="0">
                <a:ea typeface="Calibri"/>
                <a:cs typeface="Calibri"/>
              </a:rPr>
              <a:t>TA neuronal</a:t>
            </a:r>
          </a:p>
          <a:p>
            <a:pPr marL="285750" indent="-285750">
              <a:buFont typeface="Calibri"/>
              <a:buChar char="-"/>
            </a:pPr>
            <a:r>
              <a:rPr lang="en-US" dirty="0">
                <a:ea typeface="Calibri"/>
                <a:cs typeface="Calibri"/>
              </a:rPr>
              <a:t>TA OpenAI</a:t>
            </a:r>
          </a:p>
        </p:txBody>
      </p:sp>
      <p:pic>
        <p:nvPicPr>
          <p:cNvPr id="2" name="Imagen 6">
            <a:extLst>
              <a:ext uri="{FF2B5EF4-FFF2-40B4-BE49-F238E27FC236}">
                <a16:creationId xmlns:a16="http://schemas.microsoft.com/office/drawing/2014/main" id="{3BEC9825-BFEC-34BF-64EC-E85E3331B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8" name="Conector recto 4">
            <a:extLst>
              <a:ext uri="{FF2B5EF4-FFF2-40B4-BE49-F238E27FC236}">
                <a16:creationId xmlns:a16="http://schemas.microsoft.com/office/drawing/2014/main" id="{48D4209C-68F7-9B8E-703E-E117859E06B5}"/>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9" name="Imagen 8">
            <a:extLst>
              <a:ext uri="{FF2B5EF4-FFF2-40B4-BE49-F238E27FC236}">
                <a16:creationId xmlns:a16="http://schemas.microsoft.com/office/drawing/2014/main" id="{6CA66D26-5797-C44C-45AC-B4560B1719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5" name="Audio 4">
            <a:hlinkClick r:id="" action="ppaction://media"/>
            <a:extLst>
              <a:ext uri="{FF2B5EF4-FFF2-40B4-BE49-F238E27FC236}">
                <a16:creationId xmlns:a16="http://schemas.microsoft.com/office/drawing/2014/main" id="{6794D82C-36CF-55A9-FDCE-45B391814A3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37925770"/>
      </p:ext>
    </p:extLst>
  </p:cSld>
  <p:clrMapOvr>
    <a:masterClrMapping/>
  </p:clrMapOvr>
  <mc:AlternateContent xmlns:mc="http://schemas.openxmlformats.org/markup-compatibility/2006" xmlns:p14="http://schemas.microsoft.com/office/powerpoint/2010/main">
    <mc:Choice Requires="p14">
      <p:transition spd="slow" p14:dur="2000" advTm="19462"/>
    </mc:Choice>
    <mc:Fallback xmlns="">
      <p:transition spd="slow" advTm="19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2D8B5-3083-9D74-9738-D588A61E5851}"/>
            </a:ext>
          </a:extLst>
        </p:cNvPr>
        <p:cNvGrpSpPr/>
        <p:nvPr/>
      </p:nvGrpSpPr>
      <p:grpSpPr>
        <a:xfrm>
          <a:off x="0" y="0"/>
          <a:ext cx="0" cy="0"/>
          <a:chOff x="0" y="0"/>
          <a:chExt cx="0" cy="0"/>
        </a:xfrm>
      </p:grpSpPr>
      <p:sp>
        <p:nvSpPr>
          <p:cNvPr id="8" name="Título 1">
            <a:extLst>
              <a:ext uri="{FF2B5EF4-FFF2-40B4-BE49-F238E27FC236}">
                <a16:creationId xmlns:a16="http://schemas.microsoft.com/office/drawing/2014/main" id="{DCAD7C07-6407-C171-1598-35876FE3F7FB}"/>
              </a:ext>
            </a:extLst>
          </p:cNvPr>
          <p:cNvSpPr txBox="1">
            <a:spLocks/>
          </p:cNvSpPr>
          <p:nvPr/>
        </p:nvSpPr>
        <p:spPr>
          <a:xfrm>
            <a:off x="1770256" y="423621"/>
            <a:ext cx="8670279" cy="6939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2400" b="1" dirty="0">
                <a:solidFill>
                  <a:srgbClr val="034D6C"/>
                </a:solidFill>
                <a:latin typeface="Raleway"/>
                <a:cs typeface="Arial"/>
                <a:sym typeface="Arial"/>
              </a:rPr>
              <a:t>Conclusions</a:t>
            </a:r>
          </a:p>
        </p:txBody>
      </p:sp>
      <p:sp>
        <p:nvSpPr>
          <p:cNvPr id="9" name="TextBox 8">
            <a:extLst>
              <a:ext uri="{FF2B5EF4-FFF2-40B4-BE49-F238E27FC236}">
                <a16:creationId xmlns:a16="http://schemas.microsoft.com/office/drawing/2014/main" id="{97F977D9-35DE-2858-D36E-5C201298696C}"/>
              </a:ext>
            </a:extLst>
          </p:cNvPr>
          <p:cNvSpPr txBox="1"/>
          <p:nvPr/>
        </p:nvSpPr>
        <p:spPr>
          <a:xfrm>
            <a:off x="1310268" y="1433010"/>
            <a:ext cx="9571463" cy="50013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50000"/>
              </a:lnSpc>
            </a:pPr>
            <a:r>
              <a:rPr lang="es-ES" sz="1400" b="1" dirty="0" err="1"/>
              <a:t>Website</a:t>
            </a:r>
            <a:r>
              <a:rPr lang="es-ES" sz="1400" b="1" dirty="0"/>
              <a:t> </a:t>
            </a:r>
            <a:r>
              <a:rPr lang="es-ES" sz="1400" b="1" dirty="0" err="1"/>
              <a:t>localization</a:t>
            </a:r>
            <a:r>
              <a:rPr lang="es-ES" sz="1400" b="1" dirty="0"/>
              <a:t> </a:t>
            </a:r>
            <a:r>
              <a:rPr lang="es-ES" sz="1400" b="1" dirty="0" err="1"/>
              <a:t>is</a:t>
            </a:r>
            <a:r>
              <a:rPr lang="es-ES" sz="1400" b="1" dirty="0"/>
              <a:t> </a:t>
            </a:r>
            <a:r>
              <a:rPr lang="es-ES" sz="1400" b="1" dirty="0" err="1"/>
              <a:t>not</a:t>
            </a:r>
            <a:r>
              <a:rPr lang="es-ES" sz="1400" b="1" dirty="0"/>
              <a:t> </a:t>
            </a:r>
            <a:r>
              <a:rPr lang="es-ES" sz="1400" b="1" dirty="0" err="1"/>
              <a:t>just</a:t>
            </a:r>
            <a:r>
              <a:rPr lang="es-ES" sz="1400" b="1" dirty="0"/>
              <a:t> </a:t>
            </a:r>
            <a:r>
              <a:rPr lang="es-ES" sz="1400" b="1" dirty="0" err="1"/>
              <a:t>about</a:t>
            </a:r>
            <a:r>
              <a:rPr lang="es-ES" sz="1400" b="1" dirty="0"/>
              <a:t> </a:t>
            </a:r>
            <a:r>
              <a:rPr lang="es-ES" sz="1400" b="1" dirty="0" err="1"/>
              <a:t>translating</a:t>
            </a:r>
            <a:r>
              <a:rPr lang="es-ES" sz="1400" b="1" dirty="0"/>
              <a:t> </a:t>
            </a:r>
            <a:r>
              <a:rPr lang="es-ES" sz="1400" b="1" dirty="0" err="1"/>
              <a:t>words</a:t>
            </a:r>
            <a:r>
              <a:rPr lang="es-ES" sz="1400" b="1" dirty="0"/>
              <a:t>, </a:t>
            </a:r>
            <a:r>
              <a:rPr lang="es-ES" sz="1400" b="1" dirty="0" err="1"/>
              <a:t>but</a:t>
            </a:r>
            <a:r>
              <a:rPr lang="es-ES" sz="1400" b="1" dirty="0"/>
              <a:t> </a:t>
            </a:r>
            <a:r>
              <a:rPr lang="es-ES" sz="1400" b="1" dirty="0" err="1"/>
              <a:t>about</a:t>
            </a:r>
            <a:r>
              <a:rPr lang="es-ES" sz="1400" b="1" dirty="0"/>
              <a:t> </a:t>
            </a:r>
            <a:r>
              <a:rPr lang="es-ES" sz="1400" b="1" dirty="0" err="1"/>
              <a:t>adapting</a:t>
            </a:r>
            <a:r>
              <a:rPr lang="es-ES" sz="1400" b="1" dirty="0"/>
              <a:t> </a:t>
            </a:r>
            <a:r>
              <a:rPr lang="es-ES" sz="1400" b="1" dirty="0" err="1"/>
              <a:t>content</a:t>
            </a:r>
            <a:r>
              <a:rPr lang="es-ES" sz="1400" b="1" dirty="0"/>
              <a:t>, interfaces, and </a:t>
            </a:r>
            <a:r>
              <a:rPr lang="es-ES" sz="1400" b="1" dirty="0" err="1"/>
              <a:t>functionalities</a:t>
            </a:r>
            <a:r>
              <a:rPr lang="es-ES" sz="1400" b="1" dirty="0"/>
              <a:t> </a:t>
            </a:r>
            <a:r>
              <a:rPr lang="es-ES" sz="1400" b="1" dirty="0" err="1"/>
              <a:t>to</a:t>
            </a:r>
            <a:r>
              <a:rPr lang="es-ES" sz="1400" b="1" dirty="0"/>
              <a:t> </a:t>
            </a:r>
            <a:r>
              <a:rPr lang="es-ES" sz="1400" b="1" dirty="0" err="1"/>
              <a:t>the</a:t>
            </a:r>
            <a:r>
              <a:rPr lang="es-ES" sz="1400" b="1" dirty="0"/>
              <a:t> </a:t>
            </a:r>
            <a:r>
              <a:rPr lang="es-ES" sz="1400" b="1" dirty="0" err="1"/>
              <a:t>linguistic</a:t>
            </a:r>
            <a:r>
              <a:rPr lang="es-ES" sz="1400" b="1" dirty="0"/>
              <a:t> and cultural </a:t>
            </a:r>
            <a:r>
              <a:rPr lang="es-ES" sz="1400" b="1" dirty="0" err="1"/>
              <a:t>expectations</a:t>
            </a:r>
            <a:r>
              <a:rPr lang="es-ES" sz="1400" b="1" dirty="0"/>
              <a:t> </a:t>
            </a:r>
            <a:r>
              <a:rPr lang="es-ES" sz="1400" b="1" dirty="0" err="1"/>
              <a:t>of</a:t>
            </a:r>
            <a:r>
              <a:rPr lang="es-ES" sz="1400" b="1" dirty="0"/>
              <a:t> </a:t>
            </a:r>
            <a:r>
              <a:rPr lang="es-ES" sz="1400" b="1" dirty="0" err="1"/>
              <a:t>the</a:t>
            </a:r>
            <a:r>
              <a:rPr lang="es-ES" sz="1400" b="1" dirty="0"/>
              <a:t> </a:t>
            </a:r>
            <a:r>
              <a:rPr lang="es-ES" sz="1400" b="1" dirty="0" err="1"/>
              <a:t>user</a:t>
            </a:r>
            <a:r>
              <a:rPr lang="es-ES" sz="1400" b="1" dirty="0"/>
              <a:t>. </a:t>
            </a:r>
            <a:r>
              <a:rPr lang="es-ES" sz="1400" dirty="0"/>
              <a:t>In </a:t>
            </a:r>
            <a:r>
              <a:rPr lang="es-ES" sz="1400" dirty="0" err="1"/>
              <a:t>this</a:t>
            </a:r>
            <a:r>
              <a:rPr lang="es-ES" sz="1400" dirty="0"/>
              <a:t> </a:t>
            </a:r>
            <a:r>
              <a:rPr lang="es-ES" sz="1400" dirty="0" err="1"/>
              <a:t>process</a:t>
            </a:r>
            <a:r>
              <a:rPr lang="es-ES" sz="1400" dirty="0"/>
              <a:t>, </a:t>
            </a:r>
            <a:r>
              <a:rPr lang="es-ES" sz="1400" dirty="0" err="1"/>
              <a:t>elements</a:t>
            </a:r>
            <a:r>
              <a:rPr lang="es-ES" sz="1400" dirty="0"/>
              <a:t> </a:t>
            </a:r>
            <a:r>
              <a:rPr lang="es-ES" sz="1400" dirty="0" err="1"/>
              <a:t>such</a:t>
            </a:r>
            <a:r>
              <a:rPr lang="es-ES" sz="1400" dirty="0"/>
              <a:t> as </a:t>
            </a:r>
            <a:r>
              <a:rPr lang="es-ES" sz="1400" dirty="0" err="1"/>
              <a:t>text</a:t>
            </a:r>
            <a:r>
              <a:rPr lang="es-ES" sz="1400" dirty="0"/>
              <a:t>, </a:t>
            </a:r>
            <a:r>
              <a:rPr lang="es-ES" sz="1400" dirty="0" err="1"/>
              <a:t>images</a:t>
            </a:r>
            <a:r>
              <a:rPr lang="es-ES" sz="1400" dirty="0"/>
              <a:t>, </a:t>
            </a:r>
            <a:r>
              <a:rPr lang="es-ES" sz="1400" dirty="0" err="1"/>
              <a:t>formats</a:t>
            </a:r>
            <a:r>
              <a:rPr lang="es-ES" sz="1400" dirty="0"/>
              <a:t>, links, and </a:t>
            </a:r>
            <a:r>
              <a:rPr lang="es-ES" sz="1400" dirty="0" err="1"/>
              <a:t>even</a:t>
            </a:r>
            <a:r>
              <a:rPr lang="es-ES" sz="1400" dirty="0"/>
              <a:t> </a:t>
            </a:r>
            <a:r>
              <a:rPr lang="es-ES" sz="1400" dirty="0" err="1"/>
              <a:t>system</a:t>
            </a:r>
            <a:r>
              <a:rPr lang="es-ES" sz="1400" dirty="0"/>
              <a:t> </a:t>
            </a:r>
            <a:r>
              <a:rPr lang="es-ES" sz="1400" dirty="0" err="1"/>
              <a:t>messages</a:t>
            </a:r>
            <a:r>
              <a:rPr lang="es-ES" sz="1400" dirty="0"/>
              <a:t> </a:t>
            </a:r>
            <a:r>
              <a:rPr lang="es-ES" sz="1400" dirty="0" err="1"/>
              <a:t>must</a:t>
            </a:r>
            <a:r>
              <a:rPr lang="es-ES" sz="1400" dirty="0"/>
              <a:t> be </a:t>
            </a:r>
            <a:r>
              <a:rPr lang="es-ES" sz="1400" dirty="0" err="1"/>
              <a:t>carefully</a:t>
            </a:r>
            <a:r>
              <a:rPr lang="es-ES" sz="1400" dirty="0"/>
              <a:t> </a:t>
            </a:r>
            <a:r>
              <a:rPr lang="es-ES" sz="1400" dirty="0" err="1"/>
              <a:t>reviewed</a:t>
            </a:r>
            <a:r>
              <a:rPr lang="es-ES" sz="1400" dirty="0"/>
              <a:t> </a:t>
            </a:r>
            <a:r>
              <a:rPr lang="es-ES" sz="1400" dirty="0" err="1"/>
              <a:t>to</a:t>
            </a:r>
            <a:r>
              <a:rPr lang="es-ES" sz="1400" dirty="0"/>
              <a:t> </a:t>
            </a:r>
            <a:r>
              <a:rPr lang="es-ES" sz="1400" dirty="0" err="1"/>
              <a:t>ensure</a:t>
            </a:r>
            <a:r>
              <a:rPr lang="es-ES" sz="1400" dirty="0"/>
              <a:t> a natural and </a:t>
            </a:r>
            <a:r>
              <a:rPr lang="es-ES" sz="1400" dirty="0" err="1"/>
              <a:t>coherent</a:t>
            </a:r>
            <a:r>
              <a:rPr lang="es-ES" sz="1400" dirty="0"/>
              <a:t> </a:t>
            </a:r>
            <a:r>
              <a:rPr lang="es-ES" sz="1400" dirty="0" err="1"/>
              <a:t>user</a:t>
            </a:r>
            <a:r>
              <a:rPr lang="es-ES" sz="1400" dirty="0"/>
              <a:t> </a:t>
            </a:r>
            <a:r>
              <a:rPr lang="es-ES" sz="1400" dirty="0" err="1"/>
              <a:t>experience</a:t>
            </a:r>
            <a:r>
              <a:rPr lang="es-ES" sz="1400" dirty="0"/>
              <a:t>.</a:t>
            </a:r>
          </a:p>
          <a:p>
            <a:pPr algn="just">
              <a:lnSpc>
                <a:spcPct val="150000"/>
              </a:lnSpc>
            </a:pPr>
            <a:endParaRPr lang="es-ES" sz="1400" dirty="0"/>
          </a:p>
          <a:p>
            <a:pPr algn="just">
              <a:lnSpc>
                <a:spcPct val="150000"/>
              </a:lnSpc>
            </a:pPr>
            <a:r>
              <a:rPr lang="es-ES" sz="1400" b="1" dirty="0" err="1"/>
              <a:t>Moreover</a:t>
            </a:r>
            <a:r>
              <a:rPr lang="es-ES" sz="1400" b="1" dirty="0"/>
              <a:t>, </a:t>
            </a:r>
            <a:r>
              <a:rPr lang="es-ES" sz="1400" b="1" dirty="0" err="1"/>
              <a:t>localization</a:t>
            </a:r>
            <a:r>
              <a:rPr lang="es-ES" sz="1400" b="1" dirty="0"/>
              <a:t> shows </a:t>
            </a:r>
            <a:r>
              <a:rPr lang="es-ES" sz="1400" b="1" dirty="0" err="1"/>
              <a:t>that</a:t>
            </a:r>
            <a:r>
              <a:rPr lang="es-ES" sz="1400" b="1" dirty="0"/>
              <a:t> digital </a:t>
            </a:r>
            <a:r>
              <a:rPr lang="es-ES" sz="1400" b="1" dirty="0" err="1"/>
              <a:t>translation</a:t>
            </a:r>
            <a:r>
              <a:rPr lang="es-ES" sz="1400" b="1" dirty="0"/>
              <a:t> </a:t>
            </a:r>
            <a:r>
              <a:rPr lang="es-ES" sz="1400" b="1" dirty="0" err="1"/>
              <a:t>is</a:t>
            </a:r>
            <a:r>
              <a:rPr lang="es-ES" sz="1400" b="1" dirty="0"/>
              <a:t> </a:t>
            </a:r>
            <a:r>
              <a:rPr lang="es-ES" sz="1400" b="1" dirty="0" err="1"/>
              <a:t>an</a:t>
            </a:r>
            <a:r>
              <a:rPr lang="es-ES" sz="1400" b="1" dirty="0"/>
              <a:t> </a:t>
            </a:r>
            <a:r>
              <a:rPr lang="es-ES" sz="1400" b="1" dirty="0" err="1"/>
              <a:t>interdisciplinary</a:t>
            </a:r>
            <a:r>
              <a:rPr lang="es-ES" sz="1400" b="1" dirty="0"/>
              <a:t> </a:t>
            </a:r>
            <a:r>
              <a:rPr lang="es-ES" sz="1400" b="1" dirty="0" err="1"/>
              <a:t>task</a:t>
            </a:r>
            <a:r>
              <a:rPr lang="es-ES" sz="1400" b="1" dirty="0"/>
              <a:t> </a:t>
            </a:r>
            <a:r>
              <a:rPr lang="es-ES" sz="1400" b="1" dirty="0" err="1"/>
              <a:t>that</a:t>
            </a:r>
            <a:r>
              <a:rPr lang="es-ES" sz="1400" b="1" dirty="0"/>
              <a:t> </a:t>
            </a:r>
            <a:r>
              <a:rPr lang="es-ES" sz="1400" b="1" dirty="0" err="1"/>
              <a:t>requires</a:t>
            </a:r>
            <a:r>
              <a:rPr lang="es-ES" sz="1400" b="1" dirty="0"/>
              <a:t> </a:t>
            </a:r>
            <a:r>
              <a:rPr lang="es-ES" sz="1400" b="1" dirty="0" err="1"/>
              <a:t>linguistic</a:t>
            </a:r>
            <a:r>
              <a:rPr lang="es-ES" sz="1400" b="1" dirty="0"/>
              <a:t>, </a:t>
            </a:r>
            <a:r>
              <a:rPr lang="es-ES" sz="1400" b="1" dirty="0" err="1"/>
              <a:t>technical</a:t>
            </a:r>
            <a:r>
              <a:rPr lang="es-ES" sz="1400" b="1" dirty="0"/>
              <a:t>, and cultural </a:t>
            </a:r>
            <a:r>
              <a:rPr lang="es-ES" sz="1400" b="1" dirty="0" err="1"/>
              <a:t>skills</a:t>
            </a:r>
            <a:r>
              <a:rPr lang="es-ES" sz="1400" b="1" dirty="0"/>
              <a:t>. </a:t>
            </a:r>
            <a:r>
              <a:rPr lang="es-ES" sz="1400" dirty="0"/>
              <a:t>For </a:t>
            </a:r>
            <a:r>
              <a:rPr lang="es-ES" sz="1400" dirty="0" err="1"/>
              <a:t>this</a:t>
            </a:r>
            <a:r>
              <a:rPr lang="es-ES" sz="1400" dirty="0"/>
              <a:t> </a:t>
            </a:r>
            <a:r>
              <a:rPr lang="es-ES" sz="1400" dirty="0" err="1"/>
              <a:t>reason</a:t>
            </a:r>
            <a:r>
              <a:rPr lang="es-ES" sz="1400" dirty="0"/>
              <a:t>, </a:t>
            </a:r>
            <a:r>
              <a:rPr lang="es-ES" sz="1400" dirty="0" err="1"/>
              <a:t>the</a:t>
            </a:r>
            <a:r>
              <a:rPr lang="es-ES" sz="1400" dirty="0"/>
              <a:t> </a:t>
            </a:r>
            <a:r>
              <a:rPr lang="es-ES" sz="1400" dirty="0" err="1"/>
              <a:t>translator’s</a:t>
            </a:r>
            <a:r>
              <a:rPr lang="es-ES" sz="1400" dirty="0"/>
              <a:t> role in </a:t>
            </a:r>
            <a:r>
              <a:rPr lang="es-ES" sz="1400" dirty="0" err="1"/>
              <a:t>this</a:t>
            </a:r>
            <a:r>
              <a:rPr lang="es-ES" sz="1400" dirty="0"/>
              <a:t> </a:t>
            </a:r>
            <a:r>
              <a:rPr lang="es-ES" sz="1400" dirty="0" err="1"/>
              <a:t>field</a:t>
            </a:r>
            <a:r>
              <a:rPr lang="es-ES" sz="1400" dirty="0"/>
              <a:t> </a:t>
            </a:r>
            <a:r>
              <a:rPr lang="es-ES" sz="1400" dirty="0" err="1"/>
              <a:t>goes</a:t>
            </a:r>
            <a:r>
              <a:rPr lang="es-ES" sz="1400" dirty="0"/>
              <a:t> </a:t>
            </a:r>
            <a:r>
              <a:rPr lang="es-ES" sz="1400" dirty="0" err="1"/>
              <a:t>beyond</a:t>
            </a:r>
            <a:r>
              <a:rPr lang="es-ES" sz="1400" dirty="0"/>
              <a:t> verbal </a:t>
            </a:r>
            <a:r>
              <a:rPr lang="es-ES" sz="1400" dirty="0" err="1"/>
              <a:t>equivalence</a:t>
            </a:r>
            <a:r>
              <a:rPr lang="es-ES" sz="1400" dirty="0"/>
              <a:t>: </a:t>
            </a:r>
            <a:r>
              <a:rPr lang="es-ES" sz="1400" dirty="0" err="1"/>
              <a:t>it</a:t>
            </a:r>
            <a:r>
              <a:rPr lang="es-ES" sz="1400" dirty="0"/>
              <a:t> </a:t>
            </a:r>
            <a:r>
              <a:rPr lang="es-ES" sz="1400" dirty="0" err="1"/>
              <a:t>involves</a:t>
            </a:r>
            <a:r>
              <a:rPr lang="es-ES" sz="1400" dirty="0"/>
              <a:t> </a:t>
            </a:r>
            <a:r>
              <a:rPr lang="es-ES" sz="1400" dirty="0" err="1"/>
              <a:t>making</a:t>
            </a:r>
            <a:r>
              <a:rPr lang="es-ES" sz="1400" dirty="0"/>
              <a:t> </a:t>
            </a:r>
            <a:r>
              <a:rPr lang="es-ES" sz="1400" dirty="0" err="1"/>
              <a:t>decisions</a:t>
            </a:r>
            <a:r>
              <a:rPr lang="es-ES" sz="1400" dirty="0"/>
              <a:t> </a:t>
            </a:r>
            <a:r>
              <a:rPr lang="es-ES" sz="1400" dirty="0" err="1"/>
              <a:t>that</a:t>
            </a:r>
            <a:r>
              <a:rPr lang="es-ES" sz="1400" dirty="0"/>
              <a:t> </a:t>
            </a:r>
            <a:r>
              <a:rPr lang="es-ES" sz="1400" dirty="0" err="1"/>
              <a:t>affect</a:t>
            </a:r>
            <a:r>
              <a:rPr lang="es-ES" sz="1400" dirty="0"/>
              <a:t> </a:t>
            </a:r>
            <a:r>
              <a:rPr lang="es-ES" sz="1400" dirty="0" err="1"/>
              <a:t>the</a:t>
            </a:r>
            <a:r>
              <a:rPr lang="es-ES" sz="1400" dirty="0"/>
              <a:t> </a:t>
            </a:r>
            <a:r>
              <a:rPr lang="es-ES" sz="1400" dirty="0" err="1"/>
              <a:t>accessibility</a:t>
            </a:r>
            <a:r>
              <a:rPr lang="es-ES" sz="1400" dirty="0"/>
              <a:t>, </a:t>
            </a:r>
            <a:r>
              <a:rPr lang="es-ES" sz="1400" dirty="0" err="1"/>
              <a:t>usability</a:t>
            </a:r>
            <a:r>
              <a:rPr lang="es-ES" sz="1400" dirty="0"/>
              <a:t>, and </a:t>
            </a:r>
            <a:r>
              <a:rPr lang="es-ES" sz="1400" dirty="0" err="1"/>
              <a:t>communicative</a:t>
            </a:r>
            <a:r>
              <a:rPr lang="es-ES" sz="1400" dirty="0"/>
              <a:t> </a:t>
            </a:r>
            <a:r>
              <a:rPr lang="es-ES" sz="1400" dirty="0" err="1"/>
              <a:t>effectiveness</a:t>
            </a:r>
            <a:r>
              <a:rPr lang="es-ES" sz="1400" dirty="0"/>
              <a:t> </a:t>
            </a:r>
            <a:r>
              <a:rPr lang="es-ES" sz="1400" dirty="0" err="1"/>
              <a:t>of</a:t>
            </a:r>
            <a:r>
              <a:rPr lang="es-ES" sz="1400" dirty="0"/>
              <a:t> </a:t>
            </a:r>
            <a:r>
              <a:rPr lang="es-ES" sz="1400" dirty="0" err="1"/>
              <a:t>the</a:t>
            </a:r>
            <a:r>
              <a:rPr lang="es-ES" sz="1400" dirty="0"/>
              <a:t> final </a:t>
            </a:r>
            <a:r>
              <a:rPr lang="es-ES" sz="1400" dirty="0" err="1"/>
              <a:t>product</a:t>
            </a:r>
            <a:r>
              <a:rPr lang="es-ES" sz="1400" dirty="0"/>
              <a:t>.</a:t>
            </a:r>
          </a:p>
          <a:p>
            <a:pPr algn="just">
              <a:lnSpc>
                <a:spcPct val="150000"/>
              </a:lnSpc>
            </a:pPr>
            <a:endParaRPr lang="es-ES" sz="1400" dirty="0"/>
          </a:p>
          <a:p>
            <a:pPr algn="just">
              <a:lnSpc>
                <a:spcPct val="150000"/>
              </a:lnSpc>
            </a:pPr>
            <a:r>
              <a:rPr lang="es-ES" sz="1400" dirty="0"/>
              <a:t>In short, </a:t>
            </a:r>
            <a:r>
              <a:rPr lang="es-ES" sz="1400" b="1" dirty="0" err="1"/>
              <a:t>localizing</a:t>
            </a:r>
            <a:r>
              <a:rPr lang="es-ES" sz="1400" b="1" dirty="0"/>
              <a:t> a </a:t>
            </a:r>
            <a:r>
              <a:rPr lang="es-ES" sz="1400" b="1" dirty="0" err="1"/>
              <a:t>website</a:t>
            </a:r>
            <a:r>
              <a:rPr lang="es-ES" sz="1400" b="1" dirty="0"/>
              <a:t> </a:t>
            </a:r>
            <a:r>
              <a:rPr lang="es-ES" sz="1400" b="1" dirty="0" err="1"/>
              <a:t>means</a:t>
            </a:r>
            <a:r>
              <a:rPr lang="es-ES" sz="1400" b="1" dirty="0"/>
              <a:t> </a:t>
            </a:r>
            <a:r>
              <a:rPr lang="es-ES" sz="1400" b="1" dirty="0" err="1"/>
              <a:t>making</a:t>
            </a:r>
            <a:r>
              <a:rPr lang="es-ES" sz="1400" b="1" dirty="0"/>
              <a:t> </a:t>
            </a:r>
            <a:r>
              <a:rPr lang="es-ES" sz="1400" b="1" dirty="0" err="1"/>
              <a:t>it</a:t>
            </a:r>
            <a:r>
              <a:rPr lang="es-ES" sz="1400" b="1" dirty="0"/>
              <a:t> </a:t>
            </a:r>
            <a:r>
              <a:rPr lang="es-ES" sz="1400" b="1" dirty="0" err="1"/>
              <a:t>truly</a:t>
            </a:r>
            <a:r>
              <a:rPr lang="es-ES" sz="1400" b="1" dirty="0"/>
              <a:t> </a:t>
            </a:r>
            <a:r>
              <a:rPr lang="es-ES" sz="1400" b="1" dirty="0" err="1"/>
              <a:t>functional</a:t>
            </a:r>
            <a:r>
              <a:rPr lang="es-ES" sz="1400" b="1" dirty="0"/>
              <a:t> </a:t>
            </a:r>
            <a:r>
              <a:rPr lang="es-ES" sz="1400" b="1" dirty="0" err="1"/>
              <a:t>for</a:t>
            </a:r>
            <a:r>
              <a:rPr lang="es-ES" sz="1400" b="1" dirty="0"/>
              <a:t> a </a:t>
            </a:r>
            <a:r>
              <a:rPr lang="es-ES" sz="1400" b="1" dirty="0" err="1"/>
              <a:t>specific</a:t>
            </a:r>
            <a:r>
              <a:rPr lang="es-ES" sz="1400" b="1" dirty="0"/>
              <a:t> </a:t>
            </a:r>
            <a:r>
              <a:rPr lang="es-ES" sz="1400" b="1" dirty="0" err="1"/>
              <a:t>market</a:t>
            </a:r>
            <a:r>
              <a:rPr lang="es-ES" sz="1400" dirty="0"/>
              <a:t>. In a global and </a:t>
            </a:r>
            <a:r>
              <a:rPr lang="es-ES" sz="1400" dirty="0" err="1"/>
              <a:t>multilingual</a:t>
            </a:r>
            <a:r>
              <a:rPr lang="es-ES" sz="1400" dirty="0"/>
              <a:t> </a:t>
            </a:r>
            <a:r>
              <a:rPr lang="es-ES" sz="1400" dirty="0" err="1"/>
              <a:t>environment</a:t>
            </a:r>
            <a:r>
              <a:rPr lang="es-ES" sz="1400" dirty="0"/>
              <a:t>, </a:t>
            </a:r>
            <a:r>
              <a:rPr lang="es-ES" sz="1400" dirty="0" err="1"/>
              <a:t>this</a:t>
            </a:r>
            <a:r>
              <a:rPr lang="es-ES" sz="1400" dirty="0"/>
              <a:t> </a:t>
            </a:r>
            <a:r>
              <a:rPr lang="es-ES" sz="1400" dirty="0" err="1"/>
              <a:t>ability</a:t>
            </a:r>
            <a:r>
              <a:rPr lang="es-ES" sz="1400" dirty="0"/>
              <a:t> has </a:t>
            </a:r>
            <a:r>
              <a:rPr lang="es-ES" sz="1400" dirty="0" err="1"/>
              <a:t>become</a:t>
            </a:r>
            <a:r>
              <a:rPr lang="es-ES" sz="1400" dirty="0"/>
              <a:t> </a:t>
            </a:r>
            <a:r>
              <a:rPr lang="es-ES" sz="1400" dirty="0" err="1"/>
              <a:t>an</a:t>
            </a:r>
            <a:r>
              <a:rPr lang="es-ES" sz="1400" dirty="0"/>
              <a:t> </a:t>
            </a:r>
            <a:r>
              <a:rPr lang="es-ES" sz="1400" dirty="0" err="1"/>
              <a:t>essential</a:t>
            </a:r>
            <a:r>
              <a:rPr lang="es-ES" sz="1400" dirty="0"/>
              <a:t> </a:t>
            </a:r>
            <a:r>
              <a:rPr lang="es-ES" sz="1400" dirty="0" err="1"/>
              <a:t>tool</a:t>
            </a:r>
            <a:r>
              <a:rPr lang="es-ES" sz="1400" dirty="0"/>
              <a:t> </a:t>
            </a:r>
            <a:r>
              <a:rPr lang="es-ES" sz="1400" dirty="0" err="1"/>
              <a:t>for</a:t>
            </a:r>
            <a:r>
              <a:rPr lang="es-ES" sz="1400" dirty="0"/>
              <a:t> </a:t>
            </a:r>
            <a:r>
              <a:rPr lang="es-ES" sz="1400" dirty="0" err="1"/>
              <a:t>communicating</a:t>
            </a:r>
            <a:r>
              <a:rPr lang="es-ES" sz="1400" dirty="0"/>
              <a:t> </a:t>
            </a:r>
            <a:r>
              <a:rPr lang="es-ES" sz="1400" dirty="0" err="1"/>
              <a:t>accurately</a:t>
            </a:r>
            <a:r>
              <a:rPr lang="es-ES" sz="1400" dirty="0"/>
              <a:t>, </a:t>
            </a:r>
            <a:r>
              <a:rPr lang="es-ES" sz="1400" dirty="0" err="1"/>
              <a:t>respecting</a:t>
            </a:r>
            <a:r>
              <a:rPr lang="es-ES" sz="1400" dirty="0"/>
              <a:t> </a:t>
            </a:r>
            <a:r>
              <a:rPr lang="es-ES" sz="1400" dirty="0" err="1"/>
              <a:t>users</a:t>
            </a:r>
            <a:r>
              <a:rPr lang="es-ES" sz="1400" dirty="0"/>
              <a:t>, and </a:t>
            </a:r>
            <a:r>
              <a:rPr lang="es-ES" sz="1400" dirty="0" err="1"/>
              <a:t>ensuring</a:t>
            </a:r>
            <a:r>
              <a:rPr lang="es-ES" sz="1400" dirty="0"/>
              <a:t> </a:t>
            </a:r>
            <a:r>
              <a:rPr lang="es-ES" sz="1400" dirty="0" err="1"/>
              <a:t>the</a:t>
            </a:r>
            <a:r>
              <a:rPr lang="es-ES" sz="1400" dirty="0"/>
              <a:t> </a:t>
            </a:r>
            <a:r>
              <a:rPr lang="es-ES" sz="1400" dirty="0" err="1"/>
              <a:t>international</a:t>
            </a:r>
            <a:r>
              <a:rPr lang="es-ES" sz="1400" dirty="0"/>
              <a:t> </a:t>
            </a:r>
            <a:r>
              <a:rPr lang="es-ES" sz="1400" dirty="0" err="1"/>
              <a:t>presence</a:t>
            </a:r>
            <a:r>
              <a:rPr lang="es-ES" sz="1400" dirty="0"/>
              <a:t> </a:t>
            </a:r>
            <a:r>
              <a:rPr lang="es-ES" sz="1400" dirty="0" err="1"/>
              <a:t>of</a:t>
            </a:r>
            <a:r>
              <a:rPr lang="es-ES" sz="1400" dirty="0"/>
              <a:t> </a:t>
            </a:r>
            <a:r>
              <a:rPr lang="es-ES" sz="1400" dirty="0" err="1"/>
              <a:t>companies</a:t>
            </a:r>
            <a:r>
              <a:rPr lang="es-ES" sz="1400" dirty="0"/>
              <a:t>, </a:t>
            </a:r>
            <a:r>
              <a:rPr lang="es-ES" sz="1400" dirty="0" err="1"/>
              <a:t>institutions</a:t>
            </a:r>
            <a:r>
              <a:rPr lang="es-ES" sz="1400" dirty="0"/>
              <a:t>, and digital </a:t>
            </a:r>
            <a:r>
              <a:rPr lang="es-ES" sz="1400" dirty="0" err="1"/>
              <a:t>projects</a:t>
            </a:r>
            <a:r>
              <a:rPr lang="es-ES" sz="1400" dirty="0"/>
              <a:t>.</a:t>
            </a:r>
          </a:p>
          <a:p>
            <a:br>
              <a:rPr lang="es-ES" sz="2400" dirty="0"/>
            </a:br>
            <a:endParaRPr lang="es-ES" sz="2200" b="1" kern="150" dirty="0">
              <a:ea typeface="Calibri"/>
              <a:cs typeface="Calibri"/>
            </a:endParaRPr>
          </a:p>
        </p:txBody>
      </p:sp>
      <p:pic>
        <p:nvPicPr>
          <p:cNvPr id="2" name="Imagen 6">
            <a:extLst>
              <a:ext uri="{FF2B5EF4-FFF2-40B4-BE49-F238E27FC236}">
                <a16:creationId xmlns:a16="http://schemas.microsoft.com/office/drawing/2014/main" id="{DA468C38-5CF3-60FD-B6B9-54A0AB2E4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3" name="Conector recto 4">
            <a:extLst>
              <a:ext uri="{FF2B5EF4-FFF2-40B4-BE49-F238E27FC236}">
                <a16:creationId xmlns:a16="http://schemas.microsoft.com/office/drawing/2014/main" id="{DA280511-0268-9DC9-50D1-0024B7A727EB}"/>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6" name="Imagen 5">
            <a:extLst>
              <a:ext uri="{FF2B5EF4-FFF2-40B4-BE49-F238E27FC236}">
                <a16:creationId xmlns:a16="http://schemas.microsoft.com/office/drawing/2014/main" id="{6B7F1C94-29E1-32B2-302D-E16CFF433A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5" name="Audio 4">
            <a:hlinkClick r:id="" action="ppaction://media"/>
            <a:extLst>
              <a:ext uri="{FF2B5EF4-FFF2-40B4-BE49-F238E27FC236}">
                <a16:creationId xmlns:a16="http://schemas.microsoft.com/office/drawing/2014/main" id="{6784E6BC-84C8-7A8C-B619-A38CB70A88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86331866"/>
      </p:ext>
    </p:extLst>
  </p:cSld>
  <p:clrMapOvr>
    <a:masterClrMapping/>
  </p:clrMapOvr>
  <mc:AlternateContent xmlns:mc="http://schemas.openxmlformats.org/markup-compatibility/2006" xmlns:p14="http://schemas.microsoft.com/office/powerpoint/2010/main">
    <mc:Choice Requires="p14">
      <p:transition spd="slow" p14:dur="2000" advTm="23259"/>
    </mc:Choice>
    <mc:Fallback xmlns="">
      <p:transition spd="slow" advTm="2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15F4D8-75A8-4665-A163-EE1C14C7AE4C}"/>
              </a:ext>
            </a:extLst>
          </p:cNvPr>
          <p:cNvSpPr>
            <a:spLocks noGrp="1"/>
          </p:cNvSpPr>
          <p:nvPr>
            <p:ph type="ctrTitle"/>
          </p:nvPr>
        </p:nvSpPr>
        <p:spPr>
          <a:xfrm>
            <a:off x="542041" y="496441"/>
            <a:ext cx="11107918" cy="685717"/>
          </a:xfrm>
        </p:spPr>
        <p:txBody>
          <a:bodyPr>
            <a:noAutofit/>
          </a:bodyPr>
          <a:lstStyle/>
          <a:p>
            <a:pPr>
              <a:lnSpc>
                <a:spcPct val="150000"/>
              </a:lnSpc>
            </a:pPr>
            <a:r>
              <a:rPr lang="en-US" sz="2400" b="1" dirty="0"/>
              <a:t>Table of Contents</a:t>
            </a:r>
          </a:p>
        </p:txBody>
      </p:sp>
      <p:sp>
        <p:nvSpPr>
          <p:cNvPr id="9" name="Sous-titre 8">
            <a:extLst>
              <a:ext uri="{FF2B5EF4-FFF2-40B4-BE49-F238E27FC236}">
                <a16:creationId xmlns:a16="http://schemas.microsoft.com/office/drawing/2014/main" id="{8C79A302-3F2D-4B92-91C4-A0D5EA516CB6}"/>
              </a:ext>
            </a:extLst>
          </p:cNvPr>
          <p:cNvSpPr>
            <a:spLocks noGrp="1"/>
          </p:cNvSpPr>
          <p:nvPr>
            <p:ph type="subTitle" idx="1"/>
          </p:nvPr>
        </p:nvSpPr>
        <p:spPr>
          <a:xfrm>
            <a:off x="1490864" y="1698636"/>
            <a:ext cx="7228264" cy="4146443"/>
          </a:xfrm>
        </p:spPr>
        <p:txBody>
          <a:bodyPr>
            <a:normAutofit/>
          </a:bodyPr>
          <a:lstStyle/>
          <a:p>
            <a:pPr marL="457200" indent="-457200" algn="l">
              <a:lnSpc>
                <a:spcPct val="150000"/>
              </a:lnSpc>
              <a:buFont typeface="+mj-lt"/>
              <a:buAutoNum type="arabicPeriod"/>
            </a:pPr>
            <a:r>
              <a:rPr lang="es-ES" sz="1400" b="1" dirty="0" err="1"/>
              <a:t>What</a:t>
            </a:r>
            <a:r>
              <a:rPr lang="es-ES" sz="1400" b="1" dirty="0"/>
              <a:t> </a:t>
            </a:r>
            <a:r>
              <a:rPr lang="es-ES" sz="1400" b="1" dirty="0" err="1"/>
              <a:t>is</a:t>
            </a:r>
            <a:r>
              <a:rPr lang="es-ES" sz="1400" b="1" dirty="0"/>
              <a:t> </a:t>
            </a:r>
            <a:r>
              <a:rPr lang="es-ES" sz="1400" b="1"/>
              <a:t>localization</a:t>
            </a:r>
            <a:r>
              <a:rPr lang="es-ES" sz="1400" b="1" dirty="0"/>
              <a:t> in </a:t>
            </a:r>
            <a:r>
              <a:rPr lang="es-ES" sz="1400" b="1" dirty="0" err="1"/>
              <a:t>the</a:t>
            </a:r>
            <a:r>
              <a:rPr lang="es-ES" sz="1400" b="1" dirty="0"/>
              <a:t> </a:t>
            </a:r>
            <a:r>
              <a:rPr lang="es-ES" sz="1400" b="1" dirty="0" err="1"/>
              <a:t>translation</a:t>
            </a:r>
            <a:r>
              <a:rPr lang="es-ES" sz="1400" b="1" dirty="0"/>
              <a:t> </a:t>
            </a:r>
            <a:r>
              <a:rPr lang="es-ES" sz="1400" b="1" dirty="0" err="1"/>
              <a:t>market</a:t>
            </a:r>
            <a:r>
              <a:rPr lang="es-ES" sz="1400" b="1" dirty="0"/>
              <a:t>?</a:t>
            </a:r>
          </a:p>
          <a:p>
            <a:pPr marL="457200" indent="-457200" algn="l">
              <a:lnSpc>
                <a:spcPct val="150000"/>
              </a:lnSpc>
              <a:buFont typeface="+mj-lt"/>
              <a:buAutoNum type="arabicPeriod"/>
            </a:pPr>
            <a:r>
              <a:rPr lang="es-ES" sz="1400" b="1" dirty="0" err="1"/>
              <a:t>Static</a:t>
            </a:r>
            <a:r>
              <a:rPr lang="es-ES" sz="1400" b="1" dirty="0"/>
              <a:t> and </a:t>
            </a:r>
            <a:r>
              <a:rPr lang="es-ES" sz="1400" b="1" dirty="0" err="1"/>
              <a:t>dynamic</a:t>
            </a:r>
            <a:r>
              <a:rPr lang="es-ES" sz="1400" b="1" dirty="0"/>
              <a:t> </a:t>
            </a:r>
            <a:r>
              <a:rPr lang="es-ES" sz="1400" b="1" dirty="0" err="1"/>
              <a:t>websites</a:t>
            </a:r>
            <a:endParaRPr lang="es-ES" sz="1400" b="1" dirty="0"/>
          </a:p>
          <a:p>
            <a:pPr marL="457200" indent="-457200" algn="l">
              <a:lnSpc>
                <a:spcPct val="150000"/>
              </a:lnSpc>
              <a:buFont typeface="+mj-lt"/>
              <a:buAutoNum type="arabicPeriod"/>
            </a:pPr>
            <a:r>
              <a:rPr lang="es-ES" sz="1400" b="1" dirty="0"/>
              <a:t>Localizable </a:t>
            </a:r>
            <a:r>
              <a:rPr lang="es-ES" sz="1400" b="1" dirty="0" err="1"/>
              <a:t>computer</a:t>
            </a:r>
            <a:r>
              <a:rPr lang="es-ES" sz="1400" b="1" dirty="0"/>
              <a:t> </a:t>
            </a:r>
            <a:r>
              <a:rPr lang="es-ES" sz="1400" b="1" dirty="0" err="1"/>
              <a:t>products</a:t>
            </a:r>
            <a:r>
              <a:rPr lang="es-ES" sz="1400" b="1" dirty="0"/>
              <a:t>: </a:t>
            </a:r>
            <a:r>
              <a:rPr lang="es-ES" sz="1400" b="1" dirty="0" err="1"/>
              <a:t>websites</a:t>
            </a:r>
            <a:endParaRPr lang="es-ES" sz="1400" b="1" dirty="0"/>
          </a:p>
          <a:p>
            <a:pPr marL="457200" indent="-457200" algn="l">
              <a:lnSpc>
                <a:spcPct val="150000"/>
              </a:lnSpc>
              <a:buFont typeface="+mj-lt"/>
              <a:buAutoNum type="arabicPeriod"/>
            </a:pPr>
            <a:r>
              <a:rPr lang="es-ES" sz="1400" b="1" dirty="0" err="1"/>
              <a:t>Computer</a:t>
            </a:r>
            <a:r>
              <a:rPr lang="es-ES" sz="1400" b="1" dirty="0"/>
              <a:t> </a:t>
            </a:r>
            <a:r>
              <a:rPr lang="es-ES" sz="1400" b="1" dirty="0" err="1"/>
              <a:t>languages</a:t>
            </a:r>
            <a:r>
              <a:rPr lang="es-ES" sz="1400" b="1" dirty="0"/>
              <a:t>: </a:t>
            </a:r>
            <a:r>
              <a:rPr lang="es-ES" sz="1400" b="1" dirty="0" err="1"/>
              <a:t>programming</a:t>
            </a:r>
            <a:r>
              <a:rPr lang="es-ES" sz="1400" b="1" dirty="0"/>
              <a:t> and </a:t>
            </a:r>
            <a:r>
              <a:rPr lang="es-ES" sz="1400" b="1" dirty="0" err="1"/>
              <a:t>mark</a:t>
            </a:r>
            <a:r>
              <a:rPr lang="es-ES" sz="1400" b="1" dirty="0"/>
              <a:t>-up </a:t>
            </a:r>
            <a:r>
              <a:rPr lang="es-ES" sz="1400" b="1" dirty="0" err="1"/>
              <a:t>languages</a:t>
            </a:r>
            <a:endParaRPr lang="es-ES" sz="1400" b="1" dirty="0"/>
          </a:p>
          <a:p>
            <a:pPr marL="457200" indent="-457200" algn="l">
              <a:lnSpc>
                <a:spcPct val="150000"/>
              </a:lnSpc>
              <a:buFont typeface="+mj-lt"/>
              <a:buAutoNum type="arabicPeriod"/>
            </a:pPr>
            <a:r>
              <a:rPr lang="es-ES" sz="1400" b="1" dirty="0"/>
              <a:t>Processing </a:t>
            </a:r>
            <a:r>
              <a:rPr lang="es-ES" sz="1400" b="1" dirty="0" err="1"/>
              <a:t>of</a:t>
            </a:r>
            <a:r>
              <a:rPr lang="es-ES" sz="1400" b="1" dirty="0"/>
              <a:t> </a:t>
            </a:r>
            <a:r>
              <a:rPr lang="es-ES" sz="1400" b="1" dirty="0" err="1"/>
              <a:t>computer</a:t>
            </a:r>
            <a:r>
              <a:rPr lang="es-ES" sz="1400" b="1" dirty="0"/>
              <a:t> </a:t>
            </a:r>
            <a:r>
              <a:rPr lang="es-ES" sz="1400" b="1" dirty="0" err="1"/>
              <a:t>language</a:t>
            </a:r>
            <a:r>
              <a:rPr lang="es-ES" sz="1400" b="1" dirty="0"/>
              <a:t> </a:t>
            </a:r>
            <a:r>
              <a:rPr lang="es-ES" sz="1400" b="1" dirty="0" err="1"/>
              <a:t>code</a:t>
            </a:r>
            <a:r>
              <a:rPr lang="es-ES" sz="1400" b="1" dirty="0"/>
              <a:t>: HTML </a:t>
            </a:r>
            <a:r>
              <a:rPr lang="es-ES" sz="1400" b="1" dirty="0" err="1"/>
              <a:t>mark</a:t>
            </a:r>
            <a:r>
              <a:rPr lang="es-ES" sz="1400" b="1" dirty="0"/>
              <a:t>-up </a:t>
            </a:r>
            <a:r>
              <a:rPr lang="es-ES" sz="1400" b="1" dirty="0" err="1"/>
              <a:t>language</a:t>
            </a:r>
            <a:endParaRPr lang="es-ES" sz="1400" b="1" dirty="0"/>
          </a:p>
          <a:p>
            <a:pPr marL="457200" indent="-457200" algn="l">
              <a:lnSpc>
                <a:spcPct val="150000"/>
              </a:lnSpc>
              <a:buFont typeface="+mj-lt"/>
              <a:buAutoNum type="arabicPeriod"/>
            </a:pPr>
            <a:r>
              <a:rPr lang="es-ES" sz="1400" b="1" dirty="0" err="1"/>
              <a:t>Technical</a:t>
            </a:r>
            <a:r>
              <a:rPr lang="es-ES" sz="1400" b="1" dirty="0"/>
              <a:t> </a:t>
            </a:r>
            <a:r>
              <a:rPr lang="es-ES" sz="1400" b="1" dirty="0" err="1"/>
              <a:t>translation</a:t>
            </a:r>
            <a:endParaRPr lang="es-ES" sz="1400" b="1" dirty="0"/>
          </a:p>
          <a:p>
            <a:pPr marL="457200" indent="-457200" algn="l">
              <a:lnSpc>
                <a:spcPct val="150000"/>
              </a:lnSpc>
              <a:buFont typeface="+mj-lt"/>
              <a:buAutoNum type="arabicPeriod"/>
            </a:pPr>
            <a:r>
              <a:rPr lang="es-ES" sz="1400" b="1" dirty="0" err="1"/>
              <a:t>Linguistic</a:t>
            </a:r>
            <a:r>
              <a:rPr lang="es-ES" sz="1400" b="1" dirty="0"/>
              <a:t> </a:t>
            </a:r>
            <a:r>
              <a:rPr lang="es-ES" sz="1400" b="1" dirty="0" err="1"/>
              <a:t>difficulties</a:t>
            </a:r>
            <a:r>
              <a:rPr lang="es-ES" sz="1400" b="1" dirty="0"/>
              <a:t>: </a:t>
            </a:r>
            <a:r>
              <a:rPr lang="es-ES" sz="1400" b="1" dirty="0" err="1"/>
              <a:t>borrowings</a:t>
            </a:r>
            <a:endParaRPr lang="es-ES" sz="1400" b="1" dirty="0"/>
          </a:p>
          <a:p>
            <a:pPr marL="457200" indent="-457200" algn="l">
              <a:lnSpc>
                <a:spcPct val="150000"/>
              </a:lnSpc>
              <a:buFont typeface="+mj-lt"/>
              <a:buAutoNum type="arabicPeriod"/>
            </a:pPr>
            <a:r>
              <a:rPr lang="es-ES" sz="1400" b="1" dirty="0" err="1"/>
              <a:t>Passolo</a:t>
            </a:r>
            <a:r>
              <a:rPr lang="es-ES" sz="1400" b="1" dirty="0"/>
              <a:t> 2022 &amp; Trados Studio 2024</a:t>
            </a:r>
          </a:p>
          <a:p>
            <a:pPr marL="457200" indent="-457200" algn="l">
              <a:lnSpc>
                <a:spcPct val="150000"/>
              </a:lnSpc>
              <a:buFont typeface="+mj-lt"/>
              <a:buAutoNum type="arabicPeriod"/>
            </a:pPr>
            <a:r>
              <a:rPr lang="es-ES" sz="1400" b="1" dirty="0" err="1"/>
              <a:t>Conclusions</a:t>
            </a:r>
            <a:endParaRPr lang="es-ES" sz="1400" b="1" dirty="0"/>
          </a:p>
          <a:p>
            <a:pPr marL="457200" indent="-457200" algn="l">
              <a:lnSpc>
                <a:spcPct val="150000"/>
              </a:lnSpc>
              <a:buFont typeface="+mj-lt"/>
              <a:buAutoNum type="arabicPeriod"/>
            </a:pPr>
            <a:r>
              <a:rPr lang="es-ES" sz="1400" b="1" dirty="0" err="1"/>
              <a:t>Bibliographic</a:t>
            </a:r>
            <a:r>
              <a:rPr lang="es-ES" sz="1400" b="1" dirty="0"/>
              <a:t> </a:t>
            </a:r>
            <a:r>
              <a:rPr lang="es-ES" sz="1400" b="1" dirty="0" err="1"/>
              <a:t>References</a:t>
            </a:r>
            <a:endParaRPr lang="fr-FR" sz="1400" b="1" dirty="0"/>
          </a:p>
        </p:txBody>
      </p:sp>
      <p:pic>
        <p:nvPicPr>
          <p:cNvPr id="3" name="Imagen 6">
            <a:extLst>
              <a:ext uri="{FF2B5EF4-FFF2-40B4-BE49-F238E27FC236}">
                <a16:creationId xmlns:a16="http://schemas.microsoft.com/office/drawing/2014/main" id="{13C9F7B4-EA54-ABEB-0019-93A88621DE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4" name="Conector recto 4">
            <a:extLst>
              <a:ext uri="{FF2B5EF4-FFF2-40B4-BE49-F238E27FC236}">
                <a16:creationId xmlns:a16="http://schemas.microsoft.com/office/drawing/2014/main" id="{285CA144-FF9B-89BB-957A-CC5FAC855C0F}"/>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7" name="Imagen 6">
            <a:extLst>
              <a:ext uri="{FF2B5EF4-FFF2-40B4-BE49-F238E27FC236}">
                <a16:creationId xmlns:a16="http://schemas.microsoft.com/office/drawing/2014/main" id="{601B82CE-036B-3118-5954-0165545B6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18" name="Audio 17">
            <a:hlinkClick r:id="" action="ppaction://media"/>
            <a:extLst>
              <a:ext uri="{FF2B5EF4-FFF2-40B4-BE49-F238E27FC236}">
                <a16:creationId xmlns:a16="http://schemas.microsoft.com/office/drawing/2014/main" id="{1966CA6E-E57F-5B72-5DB8-508C78D4FE1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63088807"/>
      </p:ext>
    </p:extLst>
  </p:cSld>
  <p:clrMapOvr>
    <a:masterClrMapping/>
  </p:clrMapOvr>
  <mc:AlternateContent xmlns:mc="http://schemas.openxmlformats.org/markup-compatibility/2006" xmlns:p14="http://schemas.microsoft.com/office/powerpoint/2010/main">
    <mc:Choice Requires="p14">
      <p:transition spd="slow" p14:dur="2000" advTm="29546"/>
    </mc:Choice>
    <mc:Fallback xmlns="">
      <p:transition spd="slow" advTm="29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CBEB6B83-77B1-45FE-AA38-3B655BCB4487}"/>
              </a:ext>
            </a:extLst>
          </p:cNvPr>
          <p:cNvSpPr>
            <a:spLocks noGrp="1"/>
          </p:cNvSpPr>
          <p:nvPr>
            <p:ph type="ctrTitle"/>
          </p:nvPr>
        </p:nvSpPr>
        <p:spPr>
          <a:xfrm>
            <a:off x="2934378" y="593833"/>
            <a:ext cx="6323243" cy="468498"/>
          </a:xfrm>
        </p:spPr>
        <p:txBody>
          <a:bodyPr>
            <a:noAutofit/>
          </a:bodyPr>
          <a:lstStyle/>
          <a:p>
            <a:pPr>
              <a:lnSpc>
                <a:spcPct val="100000"/>
              </a:lnSpc>
              <a:spcBef>
                <a:spcPts val="0"/>
              </a:spcBef>
            </a:pPr>
            <a:br>
              <a:rPr lang="es-ES" sz="2800" b="1" dirty="0"/>
            </a:br>
            <a:r>
              <a:rPr lang="es-ES" sz="2400" kern="1200" dirty="0" err="1">
                <a:ea typeface="+mj-ea"/>
              </a:rPr>
              <a:t>Bibliographic</a:t>
            </a:r>
            <a:r>
              <a:rPr lang="es-ES" sz="2400" kern="1200" dirty="0">
                <a:ea typeface="+mj-ea"/>
              </a:rPr>
              <a:t> </a:t>
            </a:r>
            <a:r>
              <a:rPr lang="es-ES" sz="2400" kern="1200" dirty="0" err="1">
                <a:ea typeface="+mj-ea"/>
              </a:rPr>
              <a:t>References</a:t>
            </a:r>
            <a:endParaRPr lang="en-US" sz="2400" kern="1200" dirty="0">
              <a:ea typeface="+mj-ea"/>
            </a:endParaRPr>
          </a:p>
        </p:txBody>
      </p:sp>
      <p:sp>
        <p:nvSpPr>
          <p:cNvPr id="13" name="CuadroTexto 7">
            <a:extLst>
              <a:ext uri="{FF2B5EF4-FFF2-40B4-BE49-F238E27FC236}">
                <a16:creationId xmlns:a16="http://schemas.microsoft.com/office/drawing/2014/main" id="{807F45D4-F95F-4CDE-9348-301087A0A1D6}"/>
              </a:ext>
            </a:extLst>
          </p:cNvPr>
          <p:cNvSpPr txBox="1"/>
          <p:nvPr/>
        </p:nvSpPr>
        <p:spPr>
          <a:xfrm>
            <a:off x="734697" y="1537856"/>
            <a:ext cx="10460182" cy="3932487"/>
          </a:xfrm>
          <a:prstGeom prst="rect">
            <a:avLst/>
          </a:prstGeom>
          <a:solidFill>
            <a:schemeClr val="bg1"/>
          </a:solidFill>
          <a:ln>
            <a:solidFill>
              <a:schemeClr val="bg1"/>
            </a:solidFill>
          </a:ln>
        </p:spPr>
        <p:txBody>
          <a:bodyPr wrap="square" lIns="91440" tIns="45720" rIns="91440" bIns="45720" anchor="t">
            <a:spAutoFit/>
          </a:bodyPr>
          <a:lstStyle/>
          <a:p>
            <a:pPr marL="536575" indent="-536575" algn="just">
              <a:lnSpc>
                <a:spcPct val="150000"/>
              </a:lnSpc>
            </a:pPr>
            <a:r>
              <a:rPr lang="en-US" sz="1400" dirty="0"/>
              <a:t>Jiménez, E. S. (2016): “A general view of the localization of apps for mobile devices: status, challenges and trends. Formats and customary processes in the translation of iOS and Android apps”. </a:t>
            </a:r>
            <a:r>
              <a:rPr lang="en-US" sz="1400" i="1" dirty="0" err="1"/>
              <a:t>Tradumàtica</a:t>
            </a:r>
            <a:r>
              <a:rPr lang="en-US" sz="1400" i="1" dirty="0"/>
              <a:t>: </a:t>
            </a:r>
            <a:r>
              <a:rPr lang="en-US" sz="1400" i="1" dirty="0" err="1"/>
              <a:t>traducció</a:t>
            </a:r>
            <a:r>
              <a:rPr lang="en-US" sz="1400" i="1" dirty="0"/>
              <a:t> </a:t>
            </a:r>
            <a:r>
              <a:rPr lang="en-US" sz="1400" i="1" dirty="0" err="1"/>
              <a:t>i</a:t>
            </a:r>
            <a:r>
              <a:rPr lang="en-US" sz="1400" i="1" dirty="0"/>
              <a:t> </a:t>
            </a:r>
            <a:r>
              <a:rPr lang="en-US" sz="1400" i="1" dirty="0" err="1"/>
              <a:t>tecnologies</a:t>
            </a:r>
            <a:r>
              <a:rPr lang="en-US" sz="1400" i="1" dirty="0"/>
              <a:t> de la </a:t>
            </a:r>
            <a:r>
              <a:rPr lang="en-US" sz="1400" i="1" dirty="0" err="1"/>
              <a:t>informació</a:t>
            </a:r>
            <a:r>
              <a:rPr lang="en-US" sz="1400" i="1" dirty="0"/>
              <a:t> </a:t>
            </a:r>
            <a:r>
              <a:rPr lang="en-US" sz="1400" i="1" dirty="0" err="1"/>
              <a:t>i</a:t>
            </a:r>
            <a:r>
              <a:rPr lang="en-US" sz="1400" i="1" dirty="0"/>
              <a:t> la </a:t>
            </a:r>
            <a:r>
              <a:rPr lang="en-US" sz="1400" i="1" dirty="0" err="1"/>
              <a:t>comunicació</a:t>
            </a:r>
            <a:r>
              <a:rPr lang="en-US" sz="1400" dirty="0"/>
              <a:t>, 14, 5-15. </a:t>
            </a:r>
            <a:r>
              <a:rPr lang="en-US" sz="1400" dirty="0">
                <a:hlinkClick r:id="rId4">
                  <a:extLst>
                    <a:ext uri="{A12FA001-AC4F-418D-AE19-62706E023703}">
                      <ahyp:hlinkClr xmlns:ahyp="http://schemas.microsoft.com/office/drawing/2018/hyperlinkcolor" val="tx"/>
                    </a:ext>
                  </a:extLst>
                </a:hlinkClick>
              </a:rPr>
              <a:t>https://</a:t>
            </a:r>
            <a:r>
              <a:rPr lang="en-US" sz="1400" dirty="0" err="1">
                <a:hlinkClick r:id="rId4">
                  <a:extLst>
                    <a:ext uri="{A12FA001-AC4F-418D-AE19-62706E023703}">
                      <ahyp:hlinkClr xmlns:ahyp="http://schemas.microsoft.com/office/drawing/2018/hyperlinkcolor" val="tx"/>
                    </a:ext>
                  </a:extLst>
                </a:hlinkClick>
              </a:rPr>
              <a:t>raco.cat</a:t>
            </a:r>
            <a:r>
              <a:rPr lang="en-US" sz="1400" dirty="0">
                <a:hlinkClick r:id="rId4">
                  <a:extLst>
                    <a:ext uri="{A12FA001-AC4F-418D-AE19-62706E023703}">
                      <ahyp:hlinkClr xmlns:ahyp="http://schemas.microsoft.com/office/drawing/2018/hyperlinkcolor" val="tx"/>
                    </a:ext>
                  </a:extLst>
                </a:hlinkClick>
              </a:rPr>
              <a:t>/</a:t>
            </a:r>
            <a:r>
              <a:rPr lang="en-US" sz="1400" dirty="0" err="1">
                <a:hlinkClick r:id="rId4">
                  <a:extLst>
                    <a:ext uri="{A12FA001-AC4F-418D-AE19-62706E023703}">
                      <ahyp:hlinkClr xmlns:ahyp="http://schemas.microsoft.com/office/drawing/2018/hyperlinkcolor" val="tx"/>
                    </a:ext>
                  </a:extLst>
                </a:hlinkClick>
              </a:rPr>
              <a:t>index.php</a:t>
            </a:r>
            <a:r>
              <a:rPr lang="en-US" sz="1400" dirty="0">
                <a:hlinkClick r:id="rId4">
                  <a:extLst>
                    <a:ext uri="{A12FA001-AC4F-418D-AE19-62706E023703}">
                      <ahyp:hlinkClr xmlns:ahyp="http://schemas.microsoft.com/office/drawing/2018/hyperlinkcolor" val="tx"/>
                    </a:ext>
                  </a:extLst>
                </a:hlinkClick>
              </a:rPr>
              <a:t>/</a:t>
            </a:r>
            <a:r>
              <a:rPr lang="en-US" sz="1400" dirty="0" err="1">
                <a:hlinkClick r:id="rId4">
                  <a:extLst>
                    <a:ext uri="{A12FA001-AC4F-418D-AE19-62706E023703}">
                      <ahyp:hlinkClr xmlns:ahyp="http://schemas.microsoft.com/office/drawing/2018/hyperlinkcolor" val="tx"/>
                    </a:ext>
                  </a:extLst>
                </a:hlinkClick>
              </a:rPr>
              <a:t>Tradumatica</a:t>
            </a:r>
            <a:r>
              <a:rPr lang="en-US" sz="1400" dirty="0">
                <a:hlinkClick r:id="rId4">
                  <a:extLst>
                    <a:ext uri="{A12FA001-AC4F-418D-AE19-62706E023703}">
                      <ahyp:hlinkClr xmlns:ahyp="http://schemas.microsoft.com/office/drawing/2018/hyperlinkcolor" val="tx"/>
                    </a:ext>
                  </a:extLst>
                </a:hlinkClick>
              </a:rPr>
              <a:t>/article/view/316835</a:t>
            </a:r>
            <a:endParaRPr lang="en-US" sz="1400" dirty="0"/>
          </a:p>
          <a:p>
            <a:pPr marL="536575" indent="-536575" algn="just">
              <a:lnSpc>
                <a:spcPct val="150000"/>
              </a:lnSpc>
            </a:pPr>
            <a:r>
              <a:rPr lang="en-US" sz="1400" dirty="0"/>
              <a:t>Jimenez Crespo, M. A. (2024). </a:t>
            </a:r>
            <a:r>
              <a:rPr lang="en-US" sz="1400" i="1" dirty="0"/>
              <a:t>Translation in localization</a:t>
            </a:r>
            <a:r>
              <a:rPr lang="en-US" sz="1400" dirty="0"/>
              <a:t>. Routledge.</a:t>
            </a:r>
          </a:p>
          <a:p>
            <a:pPr marL="536575" indent="-536575" algn="just">
              <a:lnSpc>
                <a:spcPct val="150000"/>
              </a:lnSpc>
            </a:pPr>
            <a:r>
              <a:rPr lang="en-US" sz="1400" dirty="0"/>
              <a:t>Lommel, A., &amp; DePalma, D. A. (2021). Augmented translation: how artificial intelligence drives productivity and efficiency for the language industry. </a:t>
            </a:r>
            <a:r>
              <a:rPr lang="en-US" sz="1400" i="1" dirty="0"/>
              <a:t>Common Sense Advisory Report</a:t>
            </a:r>
            <a:r>
              <a:rPr lang="en-US" sz="1400" dirty="0"/>
              <a:t>, February 2021.</a:t>
            </a:r>
          </a:p>
          <a:p>
            <a:pPr marL="536575" indent="-536575" algn="just">
              <a:lnSpc>
                <a:spcPct val="150000"/>
              </a:lnSpc>
            </a:pPr>
            <a:r>
              <a:rPr lang="en-US" sz="1400" dirty="0">
                <a:ea typeface="Calibri"/>
                <a:cs typeface="Calibri"/>
              </a:rPr>
              <a:t>López Sánchez, R. (2025). </a:t>
            </a:r>
            <a:r>
              <a:rPr lang="en-US" sz="1400" i="1" dirty="0">
                <a:ea typeface="Calibri"/>
                <a:cs typeface="Calibri"/>
              </a:rPr>
              <a:t>IA </a:t>
            </a:r>
            <a:r>
              <a:rPr lang="en-US" sz="1400" i="1" dirty="0" err="1">
                <a:ea typeface="Calibri"/>
                <a:cs typeface="Calibri"/>
              </a:rPr>
              <a:t>en</a:t>
            </a:r>
            <a:r>
              <a:rPr lang="en-US" sz="1400" i="1" dirty="0">
                <a:ea typeface="Calibri"/>
                <a:cs typeface="Calibri"/>
              </a:rPr>
              <a:t> </a:t>
            </a:r>
            <a:r>
              <a:rPr lang="en-US" sz="1400" i="1" dirty="0" err="1">
                <a:ea typeface="Calibri"/>
                <a:cs typeface="Calibri"/>
              </a:rPr>
              <a:t>traducción</a:t>
            </a:r>
            <a:r>
              <a:rPr lang="en-US" sz="1400" i="1" dirty="0">
                <a:ea typeface="Calibri"/>
                <a:cs typeface="Calibri"/>
              </a:rPr>
              <a:t> professional: </a:t>
            </a:r>
            <a:r>
              <a:rPr lang="en-US" sz="1400" i="1" dirty="0" err="1">
                <a:ea typeface="Calibri"/>
                <a:cs typeface="Calibri"/>
              </a:rPr>
              <a:t>herramientas</a:t>
            </a:r>
            <a:r>
              <a:rPr lang="en-US" sz="1400" i="1" dirty="0">
                <a:ea typeface="Calibri"/>
                <a:cs typeface="Calibri"/>
              </a:rPr>
              <a:t>, </a:t>
            </a:r>
            <a:r>
              <a:rPr lang="en-US" sz="1400" i="1" dirty="0" err="1">
                <a:ea typeface="Calibri"/>
                <a:cs typeface="Calibri"/>
              </a:rPr>
              <a:t>usos</a:t>
            </a:r>
            <a:r>
              <a:rPr lang="en-US" sz="1400" i="1" dirty="0">
                <a:ea typeface="Calibri"/>
                <a:cs typeface="Calibri"/>
              </a:rPr>
              <a:t> </a:t>
            </a:r>
            <a:r>
              <a:rPr lang="en-US" sz="1400" i="1" dirty="0" err="1">
                <a:ea typeface="Calibri"/>
                <a:cs typeface="Calibri"/>
              </a:rPr>
              <a:t>prácticos</a:t>
            </a:r>
            <a:r>
              <a:rPr lang="en-US" sz="1400" i="1" dirty="0">
                <a:ea typeface="Calibri"/>
                <a:cs typeface="Calibri"/>
              </a:rPr>
              <a:t> y </a:t>
            </a:r>
            <a:r>
              <a:rPr lang="en-US" sz="1400" i="1" dirty="0" err="1">
                <a:ea typeface="Calibri"/>
                <a:cs typeface="Calibri"/>
              </a:rPr>
              <a:t>límites</a:t>
            </a:r>
            <a:r>
              <a:rPr lang="en-US" sz="1400" i="1" dirty="0">
                <a:ea typeface="Calibri"/>
                <a:cs typeface="Calibri"/>
              </a:rPr>
              <a:t> </a:t>
            </a:r>
            <a:r>
              <a:rPr lang="en-US" sz="1400" i="1" dirty="0" err="1">
                <a:ea typeface="Calibri"/>
                <a:cs typeface="Calibri"/>
              </a:rPr>
              <a:t>éticos</a:t>
            </a:r>
            <a:r>
              <a:rPr lang="en-US" sz="1400" dirty="0">
                <a:ea typeface="Calibri"/>
                <a:cs typeface="Calibri"/>
              </a:rPr>
              <a:t>. </a:t>
            </a:r>
            <a:r>
              <a:rPr lang="en-US" sz="1400" dirty="0" err="1">
                <a:ea typeface="Calibri"/>
                <a:cs typeface="Calibri"/>
              </a:rPr>
              <a:t>Traduversia</a:t>
            </a:r>
            <a:r>
              <a:rPr lang="en-US" sz="1400" dirty="0">
                <a:ea typeface="Calibri"/>
                <a:cs typeface="Calibri"/>
              </a:rPr>
              <a:t>. </a:t>
            </a:r>
          </a:p>
          <a:p>
            <a:pPr marL="536575" indent="-536575" algn="just">
              <a:lnSpc>
                <a:spcPct val="150000"/>
              </a:lnSpc>
            </a:pPr>
            <a:r>
              <a:rPr lang="es-ES" sz="1400" dirty="0" err="1"/>
              <a:t>Tercedor</a:t>
            </a:r>
            <a:r>
              <a:rPr lang="es-ES" sz="1400" dirty="0"/>
              <a:t> Sánchez, M. (2010): “</a:t>
            </a:r>
            <a:r>
              <a:rPr lang="es-ES" sz="1400" dirty="0" err="1"/>
              <a:t>Translating</a:t>
            </a:r>
            <a:r>
              <a:rPr lang="es-ES" sz="1400" dirty="0"/>
              <a:t> web </a:t>
            </a:r>
            <a:r>
              <a:rPr lang="es-ES" sz="1400" dirty="0" err="1"/>
              <a:t>multimodalities</a:t>
            </a:r>
            <a:r>
              <a:rPr lang="es-ES" sz="1400" dirty="0"/>
              <a:t>: </a:t>
            </a:r>
            <a:r>
              <a:rPr lang="es-ES" sz="1400" dirty="0" err="1"/>
              <a:t>Towards</a:t>
            </a:r>
            <a:r>
              <a:rPr lang="es-ES" sz="1400" dirty="0"/>
              <a:t> inclusive web </a:t>
            </a:r>
            <a:r>
              <a:rPr lang="es-ES" sz="1400" dirty="0" err="1"/>
              <a:t>localization</a:t>
            </a:r>
            <a:r>
              <a:rPr lang="es-ES" sz="1400" dirty="0"/>
              <a:t>”. </a:t>
            </a:r>
            <a:r>
              <a:rPr lang="es-ES" sz="1400" i="1" dirty="0" err="1"/>
              <a:t>Tradumàtica</a:t>
            </a:r>
            <a:r>
              <a:rPr lang="es-ES" sz="1400" i="1" dirty="0"/>
              <a:t>. </a:t>
            </a:r>
            <a:r>
              <a:rPr lang="es-ES" sz="1400" i="1" dirty="0" err="1"/>
              <a:t>Traducció</a:t>
            </a:r>
            <a:r>
              <a:rPr lang="es-ES" sz="1400" i="1" dirty="0"/>
              <a:t> i </a:t>
            </a:r>
            <a:r>
              <a:rPr lang="es-ES" sz="1400" i="1" dirty="0" err="1"/>
              <a:t>Tecnologies</a:t>
            </a:r>
            <a:r>
              <a:rPr lang="es-ES" sz="1400" i="1" dirty="0"/>
              <a:t> de la </a:t>
            </a:r>
            <a:r>
              <a:rPr lang="es-ES" sz="1400" i="1" dirty="0" err="1"/>
              <a:t>Informació</a:t>
            </a:r>
            <a:r>
              <a:rPr lang="es-ES" sz="1400" i="1" dirty="0"/>
              <a:t> i la </a:t>
            </a:r>
            <a:r>
              <a:rPr lang="es-ES" sz="1400" i="1" dirty="0" err="1"/>
              <a:t>Comunicació</a:t>
            </a:r>
            <a:r>
              <a:rPr lang="es-ES" sz="1400" i="1" dirty="0"/>
              <a:t>, </a:t>
            </a:r>
            <a:r>
              <a:rPr lang="es-ES" sz="1400" dirty="0"/>
              <a:t>8. </a:t>
            </a:r>
            <a:r>
              <a:rPr lang="es-ES" sz="1400" dirty="0">
                <a:hlinkClick r:id="rId5">
                  <a:extLst>
                    <a:ext uri="{A12FA001-AC4F-418D-AE19-62706E023703}">
                      <ahyp:hlinkClr xmlns:ahyp="http://schemas.microsoft.com/office/drawing/2018/hyperlinkcolor" val="tx"/>
                    </a:ext>
                  </a:extLst>
                </a:hlinkClick>
              </a:rPr>
              <a:t>https://</a:t>
            </a:r>
            <a:r>
              <a:rPr lang="es-ES" sz="1400" dirty="0" err="1">
                <a:hlinkClick r:id="rId5">
                  <a:extLst>
                    <a:ext uri="{A12FA001-AC4F-418D-AE19-62706E023703}">
                      <ahyp:hlinkClr xmlns:ahyp="http://schemas.microsoft.com/office/drawing/2018/hyperlinkcolor" val="tx"/>
                    </a:ext>
                  </a:extLst>
                </a:hlinkClick>
              </a:rPr>
              <a:t>revistes.uab.cat</a:t>
            </a:r>
            <a:r>
              <a:rPr lang="es-ES" sz="1400" dirty="0">
                <a:hlinkClick r:id="rId5">
                  <a:extLst>
                    <a:ext uri="{A12FA001-AC4F-418D-AE19-62706E023703}">
                      <ahyp:hlinkClr xmlns:ahyp="http://schemas.microsoft.com/office/drawing/2018/hyperlinkcolor" val="tx"/>
                    </a:ext>
                  </a:extLst>
                </a:hlinkClick>
              </a:rPr>
              <a:t>/</a:t>
            </a:r>
            <a:r>
              <a:rPr lang="es-ES" sz="1400" dirty="0" err="1">
                <a:hlinkClick r:id="rId5">
                  <a:extLst>
                    <a:ext uri="{A12FA001-AC4F-418D-AE19-62706E023703}">
                      <ahyp:hlinkClr xmlns:ahyp="http://schemas.microsoft.com/office/drawing/2018/hyperlinkcolor" val="tx"/>
                    </a:ext>
                  </a:extLst>
                </a:hlinkClick>
              </a:rPr>
              <a:t>tradumatica</a:t>
            </a:r>
            <a:r>
              <a:rPr lang="es-ES" sz="1400" dirty="0">
                <a:hlinkClick r:id="rId5">
                  <a:extLst>
                    <a:ext uri="{A12FA001-AC4F-418D-AE19-62706E023703}">
                      <ahyp:hlinkClr xmlns:ahyp="http://schemas.microsoft.com/office/drawing/2018/hyperlinkcolor" val="tx"/>
                    </a:ext>
                  </a:extLst>
                </a:hlinkClick>
              </a:rPr>
              <a:t>/</a:t>
            </a:r>
            <a:r>
              <a:rPr lang="es-ES" sz="1400" dirty="0" err="1">
                <a:hlinkClick r:id="rId5">
                  <a:extLst>
                    <a:ext uri="{A12FA001-AC4F-418D-AE19-62706E023703}">
                      <ahyp:hlinkClr xmlns:ahyp="http://schemas.microsoft.com/office/drawing/2018/hyperlinkcolor" val="tx"/>
                    </a:ext>
                  </a:extLst>
                </a:hlinkClick>
              </a:rPr>
              <a:t>article</a:t>
            </a:r>
            <a:r>
              <a:rPr lang="es-ES" sz="1400" dirty="0">
                <a:hlinkClick r:id="rId5">
                  <a:extLst>
                    <a:ext uri="{A12FA001-AC4F-418D-AE19-62706E023703}">
                      <ahyp:hlinkClr xmlns:ahyp="http://schemas.microsoft.com/office/drawing/2018/hyperlinkcolor" val="tx"/>
                    </a:ext>
                  </a:extLst>
                </a:hlinkClick>
              </a:rPr>
              <a:t>/</a:t>
            </a:r>
            <a:r>
              <a:rPr lang="es-ES" sz="1400" dirty="0" err="1">
                <a:hlinkClick r:id="rId5">
                  <a:extLst>
                    <a:ext uri="{A12FA001-AC4F-418D-AE19-62706E023703}">
                      <ahyp:hlinkClr xmlns:ahyp="http://schemas.microsoft.com/office/drawing/2018/hyperlinkcolor" val="tx"/>
                    </a:ext>
                  </a:extLst>
                </a:hlinkClick>
              </a:rPr>
              <a:t>view</a:t>
            </a:r>
            <a:r>
              <a:rPr lang="es-ES" sz="1400" dirty="0">
                <a:hlinkClick r:id="rId5">
                  <a:extLst>
                    <a:ext uri="{A12FA001-AC4F-418D-AE19-62706E023703}">
                      <ahyp:hlinkClr xmlns:ahyp="http://schemas.microsoft.com/office/drawing/2018/hyperlinkcolor" val="tx"/>
                    </a:ext>
                  </a:extLst>
                </a:hlinkClick>
              </a:rPr>
              <a:t>/</a:t>
            </a:r>
            <a:r>
              <a:rPr lang="es-ES" sz="1400" dirty="0" err="1">
                <a:hlinkClick r:id="rId5">
                  <a:extLst>
                    <a:ext uri="{A12FA001-AC4F-418D-AE19-62706E023703}">
                      <ahyp:hlinkClr xmlns:ahyp="http://schemas.microsoft.com/office/drawing/2018/hyperlinkcolor" val="tx"/>
                    </a:ext>
                  </a:extLst>
                </a:hlinkClick>
              </a:rPr>
              <a:t>n8-tercedor</a:t>
            </a:r>
            <a:r>
              <a:rPr lang="es-ES" sz="1400" dirty="0">
                <a:hlinkClick r:id="rId5">
                  <a:extLst>
                    <a:ext uri="{A12FA001-AC4F-418D-AE19-62706E023703}">
                      <ahyp:hlinkClr xmlns:ahyp="http://schemas.microsoft.com/office/drawing/2018/hyperlinkcolor" val="tx"/>
                    </a:ext>
                  </a:extLst>
                </a:hlinkClick>
              </a:rPr>
              <a:t>/</a:t>
            </a:r>
            <a:r>
              <a:rPr lang="es-ES" sz="1400" dirty="0" err="1">
                <a:hlinkClick r:id="rId5">
                  <a:extLst>
                    <a:ext uri="{A12FA001-AC4F-418D-AE19-62706E023703}">
                      <ahyp:hlinkClr xmlns:ahyp="http://schemas.microsoft.com/office/drawing/2018/hyperlinkcolor" val="tx"/>
                    </a:ext>
                  </a:extLst>
                </a:hlinkClick>
              </a:rPr>
              <a:t>pdf_20</a:t>
            </a:r>
            <a:endParaRPr lang="es-ES" sz="1400" dirty="0"/>
          </a:p>
          <a:p>
            <a:pPr marL="536575" indent="-536575" algn="just">
              <a:lnSpc>
                <a:spcPct val="150000"/>
              </a:lnSpc>
            </a:pPr>
            <a:r>
              <a:rPr lang="es-ES" sz="1400" dirty="0" err="1"/>
              <a:t>Uren</a:t>
            </a:r>
            <a:r>
              <a:rPr lang="es-ES" sz="1400" dirty="0"/>
              <a:t> E., Howard R. y </a:t>
            </a:r>
            <a:r>
              <a:rPr lang="es-ES" sz="1400" dirty="0" err="1"/>
              <a:t>Perinotti</a:t>
            </a:r>
            <a:r>
              <a:rPr lang="es-ES" sz="1400" dirty="0"/>
              <a:t>, T. (1993): </a:t>
            </a:r>
            <a:r>
              <a:rPr lang="es-ES" sz="1400" i="1" dirty="0"/>
              <a:t>Software </a:t>
            </a:r>
            <a:r>
              <a:rPr lang="es-ES" sz="1400" i="1" dirty="0" err="1"/>
              <a:t>Internationalization</a:t>
            </a:r>
            <a:r>
              <a:rPr lang="es-ES" sz="1400" i="1" dirty="0"/>
              <a:t> and </a:t>
            </a:r>
            <a:r>
              <a:rPr lang="es-ES" sz="1400" i="1" dirty="0" err="1"/>
              <a:t>Localization</a:t>
            </a:r>
            <a:r>
              <a:rPr lang="es-ES" sz="1400" i="1" dirty="0"/>
              <a:t>: </a:t>
            </a:r>
            <a:r>
              <a:rPr lang="es-ES" sz="1400" i="1" dirty="0" err="1"/>
              <a:t>An</a:t>
            </a:r>
            <a:r>
              <a:rPr lang="es-ES" sz="1400" i="1" dirty="0"/>
              <a:t> </a:t>
            </a:r>
            <a:r>
              <a:rPr lang="es-ES" sz="1400" i="1" dirty="0" err="1"/>
              <a:t>Introduction</a:t>
            </a:r>
            <a:r>
              <a:rPr lang="es-ES" sz="1400" i="1" dirty="0"/>
              <a:t>. </a:t>
            </a:r>
            <a:r>
              <a:rPr lang="es-ES" sz="1400" dirty="0"/>
              <a:t>Van </a:t>
            </a:r>
            <a:r>
              <a:rPr lang="es-ES" sz="1400" dirty="0" err="1"/>
              <a:t>Nostrand</a:t>
            </a:r>
            <a:r>
              <a:rPr lang="es-ES" sz="1400" dirty="0"/>
              <a:t> Reinhold.</a:t>
            </a:r>
          </a:p>
          <a:p>
            <a:pPr marL="536575" indent="-536575" algn="just">
              <a:lnSpc>
                <a:spcPct val="150000"/>
              </a:lnSpc>
            </a:pPr>
            <a:r>
              <a:rPr lang="fr-FR" sz="1400" dirty="0"/>
              <a:t>Voirol, M. (2006 [1989]): </a:t>
            </a:r>
            <a:r>
              <a:rPr lang="fr-FR" sz="1400" i="1" dirty="0"/>
              <a:t>Anglicismes et anglomanies.</a:t>
            </a:r>
            <a:r>
              <a:rPr lang="fr-FR" sz="1400" dirty="0"/>
              <a:t> Éditions Victoires.</a:t>
            </a:r>
            <a:endParaRPr lang="es-ES" sz="1400" dirty="0"/>
          </a:p>
        </p:txBody>
      </p:sp>
      <p:pic>
        <p:nvPicPr>
          <p:cNvPr id="2" name="Imagen 6">
            <a:extLst>
              <a:ext uri="{FF2B5EF4-FFF2-40B4-BE49-F238E27FC236}">
                <a16:creationId xmlns:a16="http://schemas.microsoft.com/office/drawing/2014/main" id="{62640955-A279-BAB3-F63A-1A1C1C0A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3" name="Conector recto 4">
            <a:extLst>
              <a:ext uri="{FF2B5EF4-FFF2-40B4-BE49-F238E27FC236}">
                <a16:creationId xmlns:a16="http://schemas.microsoft.com/office/drawing/2014/main" id="{0FDF91D8-FFAD-54E3-E0F1-A9BC6E5B8E77}"/>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4" name="Imagen 3">
            <a:extLst>
              <a:ext uri="{FF2B5EF4-FFF2-40B4-BE49-F238E27FC236}">
                <a16:creationId xmlns:a16="http://schemas.microsoft.com/office/drawing/2014/main" id="{39080AE8-A74E-EAA1-5CDB-1509705F49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6" name="Audio 5">
            <a:hlinkClick r:id="" action="ppaction://media"/>
            <a:extLst>
              <a:ext uri="{FF2B5EF4-FFF2-40B4-BE49-F238E27FC236}">
                <a16:creationId xmlns:a16="http://schemas.microsoft.com/office/drawing/2014/main" id="{34112AB7-ACC7-0024-CCC6-FBD826F3523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55575494"/>
      </p:ext>
    </p:extLst>
  </p:cSld>
  <p:clrMapOvr>
    <a:masterClrMapping/>
  </p:clrMapOvr>
  <mc:AlternateContent xmlns:mc="http://schemas.openxmlformats.org/markup-compatibility/2006" xmlns:p14="http://schemas.microsoft.com/office/powerpoint/2010/main">
    <mc:Choice Requires="p14">
      <p:transition spd="slow" p14:dur="2000" advTm="23499"/>
    </mc:Choice>
    <mc:Fallback xmlns="">
      <p:transition spd="slow" advTm="23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88EB1C-B83D-14E8-8024-A7738B8F7932}"/>
              </a:ext>
            </a:extLst>
          </p:cNvPr>
          <p:cNvSpPr>
            <a:spLocks noGrp="1"/>
          </p:cNvSpPr>
          <p:nvPr>
            <p:ph type="dt" idx="10"/>
          </p:nvPr>
        </p:nvSpPr>
        <p:spPr/>
        <p:txBody>
          <a:bodyPr/>
          <a:lstStyle/>
          <a:p>
            <a:fld id="{F7D31B14-7CE2-4C04-8A74-BD46E51088D9}" type="datetime3">
              <a:rPr lang="en-US" smtClean="0"/>
              <a:t>18 June 2026</a:t>
            </a:fld>
            <a:endParaRPr lang="en-GB"/>
          </a:p>
        </p:txBody>
      </p:sp>
      <p:sp>
        <p:nvSpPr>
          <p:cNvPr id="3" name="Slide Number Placeholder 2">
            <a:extLst>
              <a:ext uri="{FF2B5EF4-FFF2-40B4-BE49-F238E27FC236}">
                <a16:creationId xmlns:a16="http://schemas.microsoft.com/office/drawing/2014/main" id="{D4D5BD8B-434C-C42C-E225-40868C4E32CA}"/>
              </a:ext>
            </a:extLst>
          </p:cNvPr>
          <p:cNvSpPr>
            <a:spLocks noGrp="1"/>
          </p:cNvSpPr>
          <p:nvPr>
            <p:ph type="sldNum" idx="12"/>
          </p:nvPr>
        </p:nvSpPr>
        <p:spPr/>
        <p:txBody>
          <a:bodyPr/>
          <a:lstStyle/>
          <a:p>
            <a:fld id="{74459FE1-159A-4636-83B6-E29748CAF633}" type="slidenum">
              <a:rPr lang="en-GB" smtClean="0"/>
              <a:t>21</a:t>
            </a:fld>
            <a:endParaRPr lang="en-GB"/>
          </a:p>
        </p:txBody>
      </p:sp>
      <p:sp>
        <p:nvSpPr>
          <p:cNvPr id="4" name="Footer Placeholder 3">
            <a:extLst>
              <a:ext uri="{FF2B5EF4-FFF2-40B4-BE49-F238E27FC236}">
                <a16:creationId xmlns:a16="http://schemas.microsoft.com/office/drawing/2014/main" id="{B1984042-6D69-86D3-7D30-CE9CA9EB805D}"/>
              </a:ext>
            </a:extLst>
          </p:cNvPr>
          <p:cNvSpPr>
            <a:spLocks noGrp="1"/>
          </p:cNvSpPr>
          <p:nvPr>
            <p:ph type="ftr" idx="11"/>
          </p:nvPr>
        </p:nvSpPr>
        <p:spPr>
          <a:xfrm>
            <a:off x="4038600" y="508000"/>
            <a:ext cx="4114800" cy="2225963"/>
          </a:xfrm>
        </p:spPr>
        <p:txBody>
          <a:bodyPr/>
          <a:lstStyle/>
          <a:p>
            <a:r>
              <a:rPr lang="en-GB" sz="1400" b="1" dirty="0">
                <a:solidFill>
                  <a:schemeClr val="tx1"/>
                </a:solidFill>
                <a:latin typeface="+mj-lt"/>
              </a:rPr>
              <a:t>Aránzazu Gil Casadomet</a:t>
            </a:r>
          </a:p>
          <a:p>
            <a:r>
              <a:rPr lang="en-GB" sz="1400" dirty="0">
                <a:solidFill>
                  <a:schemeClr val="tx1"/>
                </a:solidFill>
                <a:latin typeface="+mj-lt"/>
              </a:rPr>
              <a:t>Department of French Philology</a:t>
            </a:r>
          </a:p>
          <a:p>
            <a:r>
              <a:rPr lang="en-GB" sz="1400" dirty="0">
                <a:solidFill>
                  <a:schemeClr val="tx1"/>
                </a:solidFill>
                <a:latin typeface="+mj-lt"/>
              </a:rPr>
              <a:t>Faculty of Philosophy and Arts</a:t>
            </a:r>
          </a:p>
          <a:p>
            <a:r>
              <a:rPr lang="en-GB" sz="1400" dirty="0">
                <a:solidFill>
                  <a:schemeClr val="tx1"/>
                </a:solidFill>
                <a:latin typeface="+mj-lt"/>
              </a:rPr>
              <a:t>Universidad </a:t>
            </a:r>
            <a:r>
              <a:rPr lang="en-GB" sz="1400" dirty="0" err="1">
                <a:solidFill>
                  <a:schemeClr val="tx1"/>
                </a:solidFill>
                <a:latin typeface="+mj-lt"/>
              </a:rPr>
              <a:t>Autónoma</a:t>
            </a:r>
            <a:r>
              <a:rPr lang="en-GB" sz="1400" dirty="0">
                <a:solidFill>
                  <a:schemeClr val="tx1"/>
                </a:solidFill>
                <a:latin typeface="+mj-lt"/>
              </a:rPr>
              <a:t> de Madrid</a:t>
            </a:r>
            <a:br>
              <a:rPr lang="en-GB" sz="1400" dirty="0">
                <a:solidFill>
                  <a:schemeClr val="tx1"/>
                </a:solidFill>
                <a:latin typeface="+mj-lt"/>
              </a:rPr>
            </a:br>
            <a:br>
              <a:rPr lang="en-GB" sz="1400" dirty="0">
                <a:solidFill>
                  <a:schemeClr val="tx1"/>
                </a:solidFill>
                <a:latin typeface="+mj-lt"/>
              </a:rPr>
            </a:br>
            <a:br>
              <a:rPr lang="en-GB" sz="1400" dirty="0">
                <a:solidFill>
                  <a:schemeClr val="tx1"/>
                </a:solidFill>
                <a:latin typeface="+mj-lt"/>
              </a:rPr>
            </a:br>
            <a:r>
              <a:rPr lang="es-ES" sz="1400" b="1" dirty="0">
                <a:solidFill>
                  <a:schemeClr val="tx1"/>
                </a:solidFill>
                <a:latin typeface="+mj-lt"/>
              </a:rPr>
              <a:t>CIVIS Euro-</a:t>
            </a:r>
            <a:r>
              <a:rPr lang="es-ES" sz="1400" b="1" dirty="0" err="1">
                <a:solidFill>
                  <a:schemeClr val="tx1"/>
                </a:solidFill>
                <a:latin typeface="+mj-lt"/>
              </a:rPr>
              <a:t>African</a:t>
            </a:r>
            <a:r>
              <a:rPr lang="es-ES" sz="1400" b="1" dirty="0">
                <a:solidFill>
                  <a:schemeClr val="tx1"/>
                </a:solidFill>
                <a:latin typeface="+mj-lt"/>
              </a:rPr>
              <a:t> </a:t>
            </a:r>
            <a:r>
              <a:rPr lang="es-ES" sz="1400" b="1" dirty="0" err="1">
                <a:solidFill>
                  <a:schemeClr val="tx1"/>
                </a:solidFill>
                <a:latin typeface="+mj-lt"/>
              </a:rPr>
              <a:t>LaCoTT</a:t>
            </a:r>
            <a:r>
              <a:rPr lang="es-ES" sz="1400" b="1" dirty="0">
                <a:solidFill>
                  <a:schemeClr val="tx1"/>
                </a:solidFill>
                <a:latin typeface="+mj-lt"/>
              </a:rPr>
              <a:t> </a:t>
            </a:r>
            <a:r>
              <a:rPr lang="es-ES" sz="1400" b="1" dirty="0" err="1">
                <a:solidFill>
                  <a:schemeClr val="tx1"/>
                </a:solidFill>
                <a:latin typeface="+mj-lt"/>
              </a:rPr>
              <a:t>Laboratory</a:t>
            </a:r>
            <a:endParaRPr lang="es-ES" sz="1400" b="1" dirty="0">
              <a:solidFill>
                <a:schemeClr val="tx1"/>
              </a:solidFill>
              <a:latin typeface="+mj-lt"/>
            </a:endParaRPr>
          </a:p>
          <a:p>
            <a:r>
              <a:rPr lang="es-ES" sz="1400" dirty="0">
                <a:solidFill>
                  <a:schemeClr val="tx1"/>
                </a:solidFill>
                <a:latin typeface="+mj-lt"/>
              </a:rPr>
              <a:t>(</a:t>
            </a:r>
            <a:r>
              <a:rPr lang="es-ES" sz="1400" dirty="0" err="1">
                <a:solidFill>
                  <a:schemeClr val="tx1"/>
                </a:solidFill>
                <a:latin typeface="+mj-lt"/>
              </a:rPr>
              <a:t>Languages</a:t>
            </a:r>
            <a:r>
              <a:rPr lang="es-ES" sz="1400" dirty="0">
                <a:solidFill>
                  <a:schemeClr val="tx1"/>
                </a:solidFill>
                <a:latin typeface="+mj-lt"/>
              </a:rPr>
              <a:t>, </a:t>
            </a:r>
            <a:r>
              <a:rPr lang="es-ES" sz="1400" dirty="0" err="1">
                <a:solidFill>
                  <a:schemeClr val="tx1"/>
                </a:solidFill>
                <a:latin typeface="+mj-lt"/>
              </a:rPr>
              <a:t>Communication</a:t>
            </a:r>
            <a:r>
              <a:rPr lang="es-ES" sz="1400" dirty="0">
                <a:solidFill>
                  <a:schemeClr val="tx1"/>
                </a:solidFill>
                <a:latin typeface="+mj-lt"/>
              </a:rPr>
              <a:t>, </a:t>
            </a:r>
            <a:r>
              <a:rPr lang="es-ES" sz="1400" dirty="0" err="1">
                <a:solidFill>
                  <a:schemeClr val="tx1"/>
                </a:solidFill>
                <a:latin typeface="+mj-lt"/>
              </a:rPr>
              <a:t>Translation</a:t>
            </a:r>
            <a:r>
              <a:rPr lang="es-ES" sz="1400" dirty="0">
                <a:solidFill>
                  <a:schemeClr val="tx1"/>
                </a:solidFill>
                <a:latin typeface="+mj-lt"/>
              </a:rPr>
              <a:t> &amp; Technologies; </a:t>
            </a:r>
            <a:r>
              <a:rPr lang="es-ES" sz="1400" dirty="0">
                <a:solidFill>
                  <a:schemeClr val="tx1"/>
                </a:solidFill>
                <a:latin typeface="+mj-lt"/>
                <a:hlinkClick r:id="rId2">
                  <a:extLst>
                    <a:ext uri="{A12FA001-AC4F-418D-AE19-62706E023703}">
                      <ahyp:hlinkClr xmlns:ahyp="http://schemas.microsoft.com/office/drawing/2018/hyperlinkcolor" val="tx"/>
                    </a:ext>
                  </a:extLst>
                </a:hlinkClick>
              </a:rPr>
              <a:t>https://www.lablacott.com/</a:t>
            </a:r>
            <a:r>
              <a:rPr lang="es-ES" sz="1400" dirty="0">
                <a:solidFill>
                  <a:schemeClr val="tx1"/>
                </a:solidFill>
                <a:latin typeface="+mj-lt"/>
              </a:rPr>
              <a:t>)</a:t>
            </a:r>
          </a:p>
          <a:p>
            <a:endParaRPr lang="en-GB" dirty="0"/>
          </a:p>
        </p:txBody>
      </p:sp>
      <p:pic>
        <p:nvPicPr>
          <p:cNvPr id="5" name="Imagen 6">
            <a:extLst>
              <a:ext uri="{FF2B5EF4-FFF2-40B4-BE49-F238E27FC236}">
                <a16:creationId xmlns:a16="http://schemas.microsoft.com/office/drawing/2014/main" id="{87E6D37A-A28D-017C-715D-044BE6BD1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961" y="5054927"/>
            <a:ext cx="2918078" cy="393272"/>
          </a:xfrm>
          <a:prstGeom prst="rect">
            <a:avLst/>
          </a:prstGeom>
        </p:spPr>
      </p:pic>
      <p:pic>
        <p:nvPicPr>
          <p:cNvPr id="1026" name="Picture 2">
            <a:extLst>
              <a:ext uri="{FF2B5EF4-FFF2-40B4-BE49-F238E27FC236}">
                <a16:creationId xmlns:a16="http://schemas.microsoft.com/office/drawing/2014/main" id="{9F5A38E5-E800-CF9C-69DD-5B4C09C1C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187" y="5899150"/>
            <a:ext cx="2333625"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44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8EB6B-D351-A9D9-3626-C955F1DACF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FC479DD-3445-F8E7-96E8-6FB06A929830}"/>
              </a:ext>
            </a:extLst>
          </p:cNvPr>
          <p:cNvSpPr>
            <a:spLocks noGrp="1"/>
          </p:cNvSpPr>
          <p:nvPr>
            <p:ph type="ctrTitle"/>
          </p:nvPr>
        </p:nvSpPr>
        <p:spPr>
          <a:xfrm>
            <a:off x="542040" y="573318"/>
            <a:ext cx="11107918" cy="685717"/>
          </a:xfrm>
        </p:spPr>
        <p:txBody>
          <a:bodyPr>
            <a:noAutofit/>
          </a:bodyPr>
          <a:lstStyle/>
          <a:p>
            <a:pPr>
              <a:lnSpc>
                <a:spcPct val="150000"/>
              </a:lnSpc>
            </a:pPr>
            <a:r>
              <a:rPr lang="en-US" sz="2400" b="1" dirty="0"/>
              <a:t>What is </a:t>
            </a:r>
            <a:r>
              <a:rPr lang="en-US" sz="2400" b="1" dirty="0" err="1"/>
              <a:t>localisation</a:t>
            </a:r>
            <a:r>
              <a:rPr lang="en-US" sz="2400" b="1" dirty="0"/>
              <a:t> in the translation market?</a:t>
            </a:r>
          </a:p>
        </p:txBody>
      </p:sp>
      <p:sp>
        <p:nvSpPr>
          <p:cNvPr id="9" name="Sous-titre 8">
            <a:extLst>
              <a:ext uri="{FF2B5EF4-FFF2-40B4-BE49-F238E27FC236}">
                <a16:creationId xmlns:a16="http://schemas.microsoft.com/office/drawing/2014/main" id="{16C1C58E-574F-25DE-3F65-E00AA40C4435}"/>
              </a:ext>
            </a:extLst>
          </p:cNvPr>
          <p:cNvSpPr>
            <a:spLocks noGrp="1"/>
          </p:cNvSpPr>
          <p:nvPr>
            <p:ph type="subTitle" idx="1"/>
          </p:nvPr>
        </p:nvSpPr>
        <p:spPr>
          <a:xfrm>
            <a:off x="798136" y="1746353"/>
            <a:ext cx="10514029" cy="2437047"/>
          </a:xfrm>
        </p:spPr>
        <p:txBody>
          <a:bodyPr>
            <a:normAutofit/>
          </a:bodyPr>
          <a:lstStyle/>
          <a:p>
            <a:pPr algn="just">
              <a:lnSpc>
                <a:spcPct val="170000"/>
              </a:lnSpc>
            </a:pPr>
            <a:r>
              <a:rPr lang="es-ES" sz="1400" dirty="0" err="1"/>
              <a:t>According</a:t>
            </a:r>
            <a:r>
              <a:rPr lang="es-ES" sz="1400" dirty="0"/>
              <a:t> </a:t>
            </a:r>
            <a:r>
              <a:rPr lang="es-ES" sz="1400" dirty="0" err="1"/>
              <a:t>to</a:t>
            </a:r>
            <a:r>
              <a:rPr lang="es-ES" sz="1400" dirty="0"/>
              <a:t> The </a:t>
            </a:r>
            <a:r>
              <a:rPr lang="es-ES" sz="1400" dirty="0" err="1"/>
              <a:t>Localization</a:t>
            </a:r>
            <a:r>
              <a:rPr lang="es-ES" sz="1400" dirty="0"/>
              <a:t> </a:t>
            </a:r>
            <a:r>
              <a:rPr lang="es-ES" sz="1400" dirty="0" err="1"/>
              <a:t>Institute</a:t>
            </a:r>
            <a:r>
              <a:rPr lang="es-ES" sz="1400" dirty="0"/>
              <a:t>, </a:t>
            </a:r>
            <a:r>
              <a:rPr lang="es-ES" sz="1400" dirty="0" err="1"/>
              <a:t>localisation</a:t>
            </a:r>
            <a:r>
              <a:rPr lang="es-ES" sz="1400" dirty="0"/>
              <a:t> </a:t>
            </a:r>
            <a:r>
              <a:rPr lang="es-ES" sz="1400" dirty="0" err="1"/>
              <a:t>is</a:t>
            </a:r>
            <a:r>
              <a:rPr lang="es-ES" sz="1400" dirty="0"/>
              <a:t> </a:t>
            </a:r>
            <a:r>
              <a:rPr lang="es-ES" sz="1400" dirty="0" err="1"/>
              <a:t>the</a:t>
            </a:r>
            <a:r>
              <a:rPr lang="es-ES" sz="1400" dirty="0"/>
              <a:t> </a:t>
            </a:r>
            <a:r>
              <a:rPr lang="es-ES" sz="1400" dirty="0" err="1"/>
              <a:t>process</a:t>
            </a:r>
            <a:r>
              <a:rPr lang="es-ES" sz="1400" dirty="0"/>
              <a:t> </a:t>
            </a:r>
            <a:r>
              <a:rPr lang="es-ES" sz="1400" dirty="0" err="1"/>
              <a:t>of</a:t>
            </a:r>
            <a:r>
              <a:rPr lang="es-ES" sz="1400" dirty="0"/>
              <a:t> </a:t>
            </a:r>
            <a:r>
              <a:rPr lang="es-ES" sz="1400" b="1" dirty="0" err="1"/>
              <a:t>creating</a:t>
            </a:r>
            <a:r>
              <a:rPr lang="es-ES" sz="1400" b="1" dirty="0"/>
              <a:t> </a:t>
            </a:r>
            <a:r>
              <a:rPr lang="es-ES" sz="1400" b="1" dirty="0" err="1"/>
              <a:t>or</a:t>
            </a:r>
            <a:r>
              <a:rPr lang="es-ES" sz="1400" b="1" dirty="0"/>
              <a:t> </a:t>
            </a:r>
            <a:r>
              <a:rPr lang="es-ES" sz="1400" b="1" dirty="0" err="1"/>
              <a:t>adapting</a:t>
            </a:r>
            <a:r>
              <a:rPr lang="es-ES" sz="1400" b="1" dirty="0"/>
              <a:t> a </a:t>
            </a:r>
            <a:r>
              <a:rPr lang="es-ES" sz="1400" b="1" dirty="0" err="1"/>
              <a:t>product</a:t>
            </a:r>
            <a:r>
              <a:rPr lang="es-ES" sz="1400" b="1" dirty="0"/>
              <a:t> </a:t>
            </a:r>
            <a:r>
              <a:rPr lang="es-ES" sz="1400" b="1" dirty="0" err="1"/>
              <a:t>for</a:t>
            </a:r>
            <a:r>
              <a:rPr lang="es-ES" sz="1400" b="1" dirty="0"/>
              <a:t> a </a:t>
            </a:r>
            <a:r>
              <a:rPr lang="es-ES" sz="1400" b="1" dirty="0" err="1"/>
              <a:t>specific</a:t>
            </a:r>
            <a:r>
              <a:rPr lang="es-ES" sz="1400" b="1" dirty="0"/>
              <a:t> place</a:t>
            </a:r>
            <a:r>
              <a:rPr lang="es-ES" sz="1400" dirty="0"/>
              <a:t> — </a:t>
            </a:r>
            <a:r>
              <a:rPr lang="es-ES" sz="1400" dirty="0" err="1"/>
              <a:t>that</a:t>
            </a:r>
            <a:r>
              <a:rPr lang="es-ES" sz="1400" dirty="0"/>
              <a:t> </a:t>
            </a:r>
            <a:r>
              <a:rPr lang="es-ES" sz="1400" dirty="0" err="1"/>
              <a:t>is</a:t>
            </a:r>
            <a:r>
              <a:rPr lang="es-ES" sz="1400" dirty="0"/>
              <a:t>, </a:t>
            </a:r>
            <a:r>
              <a:rPr lang="es-ES" sz="1400" dirty="0" err="1"/>
              <a:t>for</a:t>
            </a:r>
            <a:r>
              <a:rPr lang="es-ES" sz="1400" dirty="0"/>
              <a:t> </a:t>
            </a:r>
            <a:r>
              <a:rPr lang="es-ES" sz="1400" dirty="0" err="1"/>
              <a:t>the</a:t>
            </a:r>
            <a:r>
              <a:rPr lang="es-ES" sz="1400" dirty="0"/>
              <a:t> </a:t>
            </a:r>
            <a:r>
              <a:rPr lang="es-ES" sz="1400" dirty="0" err="1"/>
              <a:t>language</a:t>
            </a:r>
            <a:r>
              <a:rPr lang="es-ES" sz="1400" dirty="0"/>
              <a:t>, cultural </a:t>
            </a:r>
            <a:r>
              <a:rPr lang="es-ES" sz="1400" dirty="0" err="1"/>
              <a:t>context</a:t>
            </a:r>
            <a:r>
              <a:rPr lang="es-ES" sz="1400" dirty="0"/>
              <a:t>, </a:t>
            </a:r>
            <a:r>
              <a:rPr lang="es-ES" sz="1400" dirty="0" err="1"/>
              <a:t>conventions</a:t>
            </a:r>
            <a:r>
              <a:rPr lang="es-ES" sz="1400" dirty="0"/>
              <a:t>, and </a:t>
            </a:r>
            <a:r>
              <a:rPr lang="es-ES" sz="1400" dirty="0" err="1"/>
              <a:t>requirements</a:t>
            </a:r>
            <a:r>
              <a:rPr lang="es-ES" sz="1400" dirty="0"/>
              <a:t> </a:t>
            </a:r>
            <a:r>
              <a:rPr lang="es-ES" sz="1400" dirty="0" err="1"/>
              <a:t>of</a:t>
            </a:r>
            <a:r>
              <a:rPr lang="es-ES" sz="1400" dirty="0"/>
              <a:t> a </a:t>
            </a:r>
            <a:r>
              <a:rPr lang="es-ES" sz="1400" dirty="0" err="1"/>
              <a:t>specific</a:t>
            </a:r>
            <a:r>
              <a:rPr lang="es-ES" sz="1400" dirty="0"/>
              <a:t> target </a:t>
            </a:r>
            <a:r>
              <a:rPr lang="es-ES" sz="1400" dirty="0" err="1"/>
              <a:t>market</a:t>
            </a:r>
            <a:r>
              <a:rPr lang="es-ES" sz="1400" dirty="0"/>
              <a:t>. With a </a:t>
            </a:r>
            <a:r>
              <a:rPr lang="es-ES" sz="1400" dirty="0" err="1"/>
              <a:t>properly</a:t>
            </a:r>
            <a:r>
              <a:rPr lang="es-ES" sz="1400" dirty="0"/>
              <a:t> </a:t>
            </a:r>
            <a:r>
              <a:rPr lang="es-ES" sz="1400" dirty="0" err="1"/>
              <a:t>localized</a:t>
            </a:r>
            <a:r>
              <a:rPr lang="es-ES" sz="1400" dirty="0"/>
              <a:t> </a:t>
            </a:r>
            <a:r>
              <a:rPr lang="es-ES" sz="1400" dirty="0" err="1"/>
              <a:t>product</a:t>
            </a:r>
            <a:r>
              <a:rPr lang="es-ES" sz="1400" dirty="0"/>
              <a:t>, a </a:t>
            </a:r>
            <a:r>
              <a:rPr lang="es-ES" sz="1400" dirty="0" err="1"/>
              <a:t>user</a:t>
            </a:r>
            <a:r>
              <a:rPr lang="es-ES" sz="1400" dirty="0"/>
              <a:t> can </a:t>
            </a:r>
            <a:r>
              <a:rPr lang="es-ES" sz="1400" dirty="0" err="1"/>
              <a:t>interact</a:t>
            </a:r>
            <a:r>
              <a:rPr lang="es-ES" sz="1400" dirty="0"/>
              <a:t> </a:t>
            </a:r>
            <a:r>
              <a:rPr lang="es-ES" sz="1400" dirty="0" err="1"/>
              <a:t>with</a:t>
            </a:r>
            <a:r>
              <a:rPr lang="es-ES" sz="1400" dirty="0"/>
              <a:t> </a:t>
            </a:r>
            <a:r>
              <a:rPr lang="es-ES" sz="1400" dirty="0" err="1"/>
              <a:t>it</a:t>
            </a:r>
            <a:r>
              <a:rPr lang="es-ES" sz="1400" dirty="0"/>
              <a:t> </a:t>
            </a:r>
            <a:r>
              <a:rPr lang="es-ES" sz="1400" dirty="0" err="1"/>
              <a:t>using</a:t>
            </a:r>
            <a:r>
              <a:rPr lang="es-ES" sz="1400" dirty="0"/>
              <a:t> </a:t>
            </a:r>
            <a:r>
              <a:rPr lang="es-ES" sz="1400" dirty="0" err="1"/>
              <a:t>their</a:t>
            </a:r>
            <a:r>
              <a:rPr lang="es-ES" sz="1400" dirty="0"/>
              <a:t> </a:t>
            </a:r>
            <a:r>
              <a:rPr lang="es-ES" sz="1400" dirty="0" err="1"/>
              <a:t>own</a:t>
            </a:r>
            <a:r>
              <a:rPr lang="es-ES" sz="1400" dirty="0"/>
              <a:t> </a:t>
            </a:r>
            <a:r>
              <a:rPr lang="es-ES" sz="1400" dirty="0" err="1"/>
              <a:t>language</a:t>
            </a:r>
            <a:r>
              <a:rPr lang="es-ES" sz="1400" dirty="0"/>
              <a:t> and cultural </a:t>
            </a:r>
            <a:r>
              <a:rPr lang="es-ES" sz="1400" dirty="0" err="1"/>
              <a:t>conventions</a:t>
            </a:r>
            <a:r>
              <a:rPr lang="es-ES" sz="1400" dirty="0"/>
              <a:t>. </a:t>
            </a:r>
            <a:r>
              <a:rPr lang="es-ES" sz="1400" dirty="0" err="1"/>
              <a:t>It</a:t>
            </a:r>
            <a:r>
              <a:rPr lang="es-ES" sz="1400" dirty="0"/>
              <a:t> </a:t>
            </a:r>
            <a:r>
              <a:rPr lang="es-ES" sz="1400" dirty="0" err="1"/>
              <a:t>also</a:t>
            </a:r>
            <a:r>
              <a:rPr lang="es-ES" sz="1400" dirty="0"/>
              <a:t> </a:t>
            </a:r>
            <a:r>
              <a:rPr lang="es-ES" sz="1400" dirty="0" err="1"/>
              <a:t>means</a:t>
            </a:r>
            <a:r>
              <a:rPr lang="es-ES" sz="1400" dirty="0"/>
              <a:t> </a:t>
            </a:r>
            <a:r>
              <a:rPr lang="es-ES" sz="1400" dirty="0" err="1"/>
              <a:t>that</a:t>
            </a:r>
            <a:r>
              <a:rPr lang="es-ES" sz="1400" dirty="0"/>
              <a:t> </a:t>
            </a:r>
            <a:r>
              <a:rPr lang="es-ES" sz="1400" dirty="0" err="1"/>
              <a:t>all</a:t>
            </a:r>
            <a:r>
              <a:rPr lang="es-ES" sz="1400" dirty="0"/>
              <a:t> </a:t>
            </a:r>
            <a:r>
              <a:rPr lang="es-ES" sz="1400" dirty="0" err="1"/>
              <a:t>user-facing</a:t>
            </a:r>
            <a:r>
              <a:rPr lang="es-ES" sz="1400" dirty="0"/>
              <a:t> </a:t>
            </a:r>
            <a:r>
              <a:rPr lang="es-ES" sz="1400" dirty="0" err="1"/>
              <a:t>messages</a:t>
            </a:r>
            <a:r>
              <a:rPr lang="es-ES" sz="1400" dirty="0"/>
              <a:t> and </a:t>
            </a:r>
            <a:r>
              <a:rPr lang="es-ES" sz="1400" dirty="0" err="1"/>
              <a:t>all</a:t>
            </a:r>
            <a:r>
              <a:rPr lang="es-ES" sz="1400" dirty="0"/>
              <a:t> </a:t>
            </a:r>
            <a:r>
              <a:rPr lang="es-ES" sz="1400" dirty="0" err="1"/>
              <a:t>documentation</a:t>
            </a:r>
            <a:r>
              <a:rPr lang="es-ES" sz="1400" dirty="0"/>
              <a:t>, </a:t>
            </a:r>
            <a:r>
              <a:rPr lang="es-ES" sz="1400" dirty="0" err="1"/>
              <a:t>whether</a:t>
            </a:r>
            <a:r>
              <a:rPr lang="es-ES" sz="1400" dirty="0"/>
              <a:t> </a:t>
            </a:r>
            <a:r>
              <a:rPr lang="es-ES" sz="1400" dirty="0" err="1"/>
              <a:t>printed</a:t>
            </a:r>
            <a:r>
              <a:rPr lang="es-ES" sz="1400" dirty="0"/>
              <a:t> </a:t>
            </a:r>
            <a:r>
              <a:rPr lang="es-ES" sz="1400" dirty="0" err="1"/>
              <a:t>or</a:t>
            </a:r>
            <a:r>
              <a:rPr lang="es-ES" sz="1400" dirty="0"/>
              <a:t> </a:t>
            </a:r>
            <a:r>
              <a:rPr lang="es-ES" sz="1400" dirty="0" err="1"/>
              <a:t>electronic</a:t>
            </a:r>
            <a:r>
              <a:rPr lang="es-ES" sz="1400" dirty="0"/>
              <a:t>, use </a:t>
            </a:r>
            <a:r>
              <a:rPr lang="es-ES" sz="1400" dirty="0" err="1"/>
              <a:t>the</a:t>
            </a:r>
            <a:r>
              <a:rPr lang="es-ES" sz="1400" dirty="0"/>
              <a:t> </a:t>
            </a:r>
            <a:r>
              <a:rPr lang="es-ES" sz="1400" dirty="0" err="1"/>
              <a:t>user’s</a:t>
            </a:r>
            <a:r>
              <a:rPr lang="es-ES" sz="1400" dirty="0"/>
              <a:t> </a:t>
            </a:r>
            <a:r>
              <a:rPr lang="es-ES" sz="1400" dirty="0" err="1"/>
              <a:t>language</a:t>
            </a:r>
            <a:r>
              <a:rPr lang="es-ES" sz="1400" dirty="0"/>
              <a:t> and cultural </a:t>
            </a:r>
            <a:r>
              <a:rPr lang="es-ES" sz="1400" dirty="0" err="1"/>
              <a:t>conventions</a:t>
            </a:r>
            <a:r>
              <a:rPr lang="es-ES" sz="1400" dirty="0"/>
              <a:t>. </a:t>
            </a:r>
            <a:r>
              <a:rPr lang="es-ES" sz="1400" b="1" dirty="0" err="1"/>
              <a:t>Finally</a:t>
            </a:r>
            <a:r>
              <a:rPr lang="es-ES" sz="1400" b="1" dirty="0"/>
              <a:t>, a </a:t>
            </a:r>
            <a:r>
              <a:rPr lang="es-ES" sz="1400" b="1" dirty="0" err="1"/>
              <a:t>properly</a:t>
            </a:r>
            <a:r>
              <a:rPr lang="es-ES" sz="1400" b="1" dirty="0"/>
              <a:t> </a:t>
            </a:r>
            <a:r>
              <a:rPr lang="es-ES" sz="1400" b="1" dirty="0" err="1"/>
              <a:t>localized</a:t>
            </a:r>
            <a:r>
              <a:rPr lang="es-ES" sz="1400" b="1" dirty="0"/>
              <a:t> </a:t>
            </a:r>
            <a:r>
              <a:rPr lang="es-ES" sz="1400" b="1" dirty="0" err="1"/>
              <a:t>product</a:t>
            </a:r>
            <a:r>
              <a:rPr lang="es-ES" sz="1400" b="1" dirty="0"/>
              <a:t> </a:t>
            </a:r>
            <a:r>
              <a:rPr lang="es-ES" sz="1400" b="1" dirty="0" err="1"/>
              <a:t>meets</a:t>
            </a:r>
            <a:r>
              <a:rPr lang="es-ES" sz="1400" b="1" dirty="0"/>
              <a:t> </a:t>
            </a:r>
            <a:r>
              <a:rPr lang="es-ES" sz="1400" b="1" dirty="0" err="1"/>
              <a:t>all</a:t>
            </a:r>
            <a:r>
              <a:rPr lang="es-ES" sz="1400" b="1" dirty="0"/>
              <a:t> </a:t>
            </a:r>
            <a:r>
              <a:rPr lang="es-ES" sz="1400" b="1" dirty="0" err="1"/>
              <a:t>regulatory</a:t>
            </a:r>
            <a:r>
              <a:rPr lang="es-ES" sz="1400" b="1" dirty="0"/>
              <a:t> and </a:t>
            </a:r>
            <a:r>
              <a:rPr lang="es-ES" sz="1400" b="1" dirty="0" err="1"/>
              <a:t>other</a:t>
            </a:r>
            <a:r>
              <a:rPr lang="es-ES" sz="1400" b="1" dirty="0"/>
              <a:t> </a:t>
            </a:r>
            <a:r>
              <a:rPr lang="es-ES" sz="1400" b="1" dirty="0" err="1"/>
              <a:t>requirements</a:t>
            </a:r>
            <a:r>
              <a:rPr lang="es-ES" sz="1400" b="1" dirty="0"/>
              <a:t> </a:t>
            </a:r>
            <a:r>
              <a:rPr lang="es-ES" sz="1400" b="1" dirty="0" err="1"/>
              <a:t>of</a:t>
            </a:r>
            <a:r>
              <a:rPr lang="es-ES" sz="1400" b="1" dirty="0"/>
              <a:t> </a:t>
            </a:r>
            <a:r>
              <a:rPr lang="es-ES" sz="1400" b="1" dirty="0" err="1"/>
              <a:t>the</a:t>
            </a:r>
            <a:r>
              <a:rPr lang="es-ES" sz="1400" b="1" dirty="0"/>
              <a:t> </a:t>
            </a:r>
            <a:r>
              <a:rPr lang="es-ES" sz="1400" b="1" dirty="0" err="1"/>
              <a:t>user’s</a:t>
            </a:r>
            <a:r>
              <a:rPr lang="es-ES" sz="1400" b="1" dirty="0"/>
              <a:t> country </a:t>
            </a:r>
            <a:r>
              <a:rPr lang="es-ES" sz="1400" b="1" dirty="0" err="1"/>
              <a:t>or</a:t>
            </a:r>
            <a:r>
              <a:rPr lang="es-ES" sz="1400" b="1" dirty="0"/>
              <a:t> </a:t>
            </a:r>
            <a:r>
              <a:rPr lang="es-ES" sz="1400" b="1" dirty="0" err="1"/>
              <a:t>region</a:t>
            </a:r>
            <a:r>
              <a:rPr lang="es-ES" sz="1400" dirty="0"/>
              <a:t>. (Cf. </a:t>
            </a:r>
            <a:r>
              <a:rPr lang="es-ES" sz="1400" dirty="0">
                <a:hlinkClick r:id="rId5"/>
              </a:rPr>
              <a:t>https://www.localizationinstitute.com/</a:t>
            </a:r>
            <a:r>
              <a:rPr lang="es-ES" sz="1400" dirty="0"/>
              <a:t>)</a:t>
            </a:r>
            <a:endParaRPr lang="fr-FR" sz="1400" dirty="0"/>
          </a:p>
        </p:txBody>
      </p:sp>
      <p:sp>
        <p:nvSpPr>
          <p:cNvPr id="11" name="ZoneTexte 10">
            <a:extLst>
              <a:ext uri="{FF2B5EF4-FFF2-40B4-BE49-F238E27FC236}">
                <a16:creationId xmlns:a16="http://schemas.microsoft.com/office/drawing/2014/main" id="{D77E2752-2131-3D49-330E-5DBE7FAB3C26}"/>
              </a:ext>
            </a:extLst>
          </p:cNvPr>
          <p:cNvSpPr txBox="1"/>
          <p:nvPr/>
        </p:nvSpPr>
        <p:spPr>
          <a:xfrm>
            <a:off x="3614628" y="4545727"/>
            <a:ext cx="4962743" cy="369332"/>
          </a:xfrm>
          <a:prstGeom prst="rect">
            <a:avLst/>
          </a:prstGeom>
          <a:noFill/>
        </p:spPr>
        <p:txBody>
          <a:bodyPr wrap="square">
            <a:spAutoFit/>
          </a:bodyPr>
          <a:lstStyle/>
          <a:p>
            <a:r>
              <a:rPr lang="es-ES" dirty="0"/>
              <a:t>Character sets</a:t>
            </a:r>
          </a:p>
        </p:txBody>
      </p:sp>
      <p:sp>
        <p:nvSpPr>
          <p:cNvPr id="13" name="ZoneTexte 12">
            <a:extLst>
              <a:ext uri="{FF2B5EF4-FFF2-40B4-BE49-F238E27FC236}">
                <a16:creationId xmlns:a16="http://schemas.microsoft.com/office/drawing/2014/main" id="{6BB2BB11-3F39-9562-AA1F-B809AA1C2BD4}"/>
              </a:ext>
            </a:extLst>
          </p:cNvPr>
          <p:cNvSpPr txBox="1"/>
          <p:nvPr/>
        </p:nvSpPr>
        <p:spPr>
          <a:xfrm>
            <a:off x="824451" y="4535007"/>
            <a:ext cx="2062114" cy="369332"/>
          </a:xfrm>
          <a:prstGeom prst="rect">
            <a:avLst/>
          </a:prstGeom>
          <a:noFill/>
        </p:spPr>
        <p:txBody>
          <a:bodyPr wrap="square">
            <a:spAutoFit/>
          </a:bodyPr>
          <a:lstStyle/>
          <a:p>
            <a:r>
              <a:rPr lang="es-ES" dirty="0"/>
              <a:t>Regional </a:t>
            </a:r>
            <a:r>
              <a:rPr lang="es-ES" dirty="0" err="1"/>
              <a:t>variants</a:t>
            </a:r>
            <a:endParaRPr lang="es-ES" dirty="0"/>
          </a:p>
        </p:txBody>
      </p:sp>
      <p:sp>
        <p:nvSpPr>
          <p:cNvPr id="14" name="ZoneTexte 13">
            <a:extLst>
              <a:ext uri="{FF2B5EF4-FFF2-40B4-BE49-F238E27FC236}">
                <a16:creationId xmlns:a16="http://schemas.microsoft.com/office/drawing/2014/main" id="{B7FED766-274E-FC22-CE87-217C27E8724F}"/>
              </a:ext>
            </a:extLst>
          </p:cNvPr>
          <p:cNvSpPr txBox="1"/>
          <p:nvPr/>
        </p:nvSpPr>
        <p:spPr>
          <a:xfrm>
            <a:off x="3361913" y="5222850"/>
            <a:ext cx="1322859" cy="369332"/>
          </a:xfrm>
          <a:prstGeom prst="rect">
            <a:avLst/>
          </a:prstGeom>
          <a:noFill/>
        </p:spPr>
        <p:txBody>
          <a:bodyPr wrap="square">
            <a:spAutoFit/>
          </a:bodyPr>
          <a:lstStyle>
            <a:defPPr>
              <a:defRPr lang="en-US"/>
            </a:defPPr>
            <a:lvl1pPr>
              <a:defRPr i="1">
                <a:solidFill>
                  <a:srgbClr val="00B0F0"/>
                </a:solidFill>
              </a:defRPr>
            </a:lvl1pPr>
          </a:lstStyle>
          <a:p>
            <a:r>
              <a:rPr lang="fr-FR" dirty="0">
                <a:solidFill>
                  <a:schemeClr val="tx1"/>
                </a:solidFill>
              </a:rPr>
              <a:t>Hot keys</a:t>
            </a:r>
          </a:p>
        </p:txBody>
      </p:sp>
      <p:sp>
        <p:nvSpPr>
          <p:cNvPr id="16" name="ZoneTexte 15">
            <a:extLst>
              <a:ext uri="{FF2B5EF4-FFF2-40B4-BE49-F238E27FC236}">
                <a16:creationId xmlns:a16="http://schemas.microsoft.com/office/drawing/2014/main" id="{D3B4BD8A-13F7-E532-986C-6BB163330DFE}"/>
              </a:ext>
            </a:extLst>
          </p:cNvPr>
          <p:cNvSpPr txBox="1"/>
          <p:nvPr/>
        </p:nvSpPr>
        <p:spPr>
          <a:xfrm>
            <a:off x="6762777" y="4458533"/>
            <a:ext cx="3785149" cy="369332"/>
          </a:xfrm>
          <a:prstGeom prst="rect">
            <a:avLst/>
          </a:prstGeom>
          <a:noFill/>
        </p:spPr>
        <p:txBody>
          <a:bodyPr wrap="square">
            <a:spAutoFit/>
          </a:bodyPr>
          <a:lstStyle/>
          <a:p>
            <a:r>
              <a:rPr lang="es-ES" dirty="0" err="1"/>
              <a:t>Currency</a:t>
            </a:r>
            <a:r>
              <a:rPr lang="es-ES" dirty="0"/>
              <a:t>, </a:t>
            </a:r>
            <a:r>
              <a:rPr lang="es-ES" dirty="0" err="1"/>
              <a:t>numbers</a:t>
            </a:r>
            <a:r>
              <a:rPr lang="es-ES" dirty="0"/>
              <a:t>, date, time</a:t>
            </a:r>
          </a:p>
        </p:txBody>
      </p:sp>
      <p:sp>
        <p:nvSpPr>
          <p:cNvPr id="18" name="ZoneTexte 17">
            <a:extLst>
              <a:ext uri="{FF2B5EF4-FFF2-40B4-BE49-F238E27FC236}">
                <a16:creationId xmlns:a16="http://schemas.microsoft.com/office/drawing/2014/main" id="{776A453C-C3DB-14FF-9919-C5468D5352D2}"/>
              </a:ext>
            </a:extLst>
          </p:cNvPr>
          <p:cNvSpPr txBox="1"/>
          <p:nvPr/>
        </p:nvSpPr>
        <p:spPr>
          <a:xfrm>
            <a:off x="5047661" y="5092720"/>
            <a:ext cx="2608868" cy="369332"/>
          </a:xfrm>
          <a:prstGeom prst="rect">
            <a:avLst/>
          </a:prstGeom>
          <a:noFill/>
        </p:spPr>
        <p:txBody>
          <a:bodyPr wrap="square">
            <a:spAutoFit/>
          </a:bodyPr>
          <a:lstStyle/>
          <a:p>
            <a:r>
              <a:rPr lang="es-ES" dirty="0"/>
              <a:t>Text </a:t>
            </a:r>
            <a:r>
              <a:rPr lang="es-ES" dirty="0" err="1"/>
              <a:t>direction</a:t>
            </a:r>
            <a:endParaRPr lang="es-ES" dirty="0"/>
          </a:p>
        </p:txBody>
      </p:sp>
      <p:sp>
        <p:nvSpPr>
          <p:cNvPr id="20" name="ZoneTexte 19">
            <a:extLst>
              <a:ext uri="{FF2B5EF4-FFF2-40B4-BE49-F238E27FC236}">
                <a16:creationId xmlns:a16="http://schemas.microsoft.com/office/drawing/2014/main" id="{EBD5E8DE-A5A9-C7B7-A24E-9E2AB019404F}"/>
              </a:ext>
            </a:extLst>
          </p:cNvPr>
          <p:cNvSpPr txBox="1"/>
          <p:nvPr/>
        </p:nvSpPr>
        <p:spPr>
          <a:xfrm>
            <a:off x="6941652" y="5644694"/>
            <a:ext cx="2253421" cy="369332"/>
          </a:xfrm>
          <a:prstGeom prst="rect">
            <a:avLst/>
          </a:prstGeom>
          <a:noFill/>
        </p:spPr>
        <p:txBody>
          <a:bodyPr wrap="square">
            <a:spAutoFit/>
          </a:bodyPr>
          <a:lstStyle/>
          <a:p>
            <a:r>
              <a:rPr lang="es-ES" dirty="0" err="1"/>
              <a:t>Keyboard</a:t>
            </a:r>
            <a:r>
              <a:rPr lang="es-ES" dirty="0"/>
              <a:t> </a:t>
            </a:r>
            <a:r>
              <a:rPr lang="es-ES" dirty="0" err="1"/>
              <a:t>layout</a:t>
            </a:r>
            <a:endParaRPr lang="es-ES" dirty="0"/>
          </a:p>
        </p:txBody>
      </p:sp>
      <p:sp>
        <p:nvSpPr>
          <p:cNvPr id="22" name="ZoneTexte 21">
            <a:extLst>
              <a:ext uri="{FF2B5EF4-FFF2-40B4-BE49-F238E27FC236}">
                <a16:creationId xmlns:a16="http://schemas.microsoft.com/office/drawing/2014/main" id="{FF5F23A0-175F-A4D6-4995-2052EEB8D32C}"/>
              </a:ext>
            </a:extLst>
          </p:cNvPr>
          <p:cNvSpPr txBox="1"/>
          <p:nvPr/>
        </p:nvSpPr>
        <p:spPr>
          <a:xfrm>
            <a:off x="8897376" y="4920198"/>
            <a:ext cx="2752404" cy="369332"/>
          </a:xfrm>
          <a:prstGeom prst="rect">
            <a:avLst/>
          </a:prstGeom>
          <a:noFill/>
        </p:spPr>
        <p:txBody>
          <a:bodyPr wrap="square" lIns="91440" tIns="45720" rIns="91440" bIns="45720" anchor="t">
            <a:spAutoFit/>
          </a:bodyPr>
          <a:lstStyle/>
          <a:p>
            <a:r>
              <a:rPr lang="es-ES" dirty="0"/>
              <a:t>Cultural </a:t>
            </a:r>
            <a:r>
              <a:rPr lang="es-ES" dirty="0" err="1"/>
              <a:t>context</a:t>
            </a:r>
            <a:r>
              <a:rPr lang="es-ES" dirty="0"/>
              <a:t>, </a:t>
            </a:r>
            <a:r>
              <a:rPr lang="es-ES" dirty="0" err="1"/>
              <a:t>colors</a:t>
            </a:r>
            <a:endParaRPr lang="es-ES" dirty="0"/>
          </a:p>
        </p:txBody>
      </p:sp>
      <p:sp>
        <p:nvSpPr>
          <p:cNvPr id="5" name="ZoneTexte 13">
            <a:extLst>
              <a:ext uri="{FF2B5EF4-FFF2-40B4-BE49-F238E27FC236}">
                <a16:creationId xmlns:a16="http://schemas.microsoft.com/office/drawing/2014/main" id="{DD1EF698-0C66-6B09-B3BB-1C7E49F61EF9}"/>
              </a:ext>
            </a:extLst>
          </p:cNvPr>
          <p:cNvSpPr txBox="1"/>
          <p:nvPr/>
        </p:nvSpPr>
        <p:spPr>
          <a:xfrm>
            <a:off x="1090009" y="5342513"/>
            <a:ext cx="2062114" cy="646331"/>
          </a:xfrm>
          <a:prstGeom prst="rect">
            <a:avLst/>
          </a:prstGeom>
          <a:noFill/>
        </p:spPr>
        <p:txBody>
          <a:bodyPr wrap="square">
            <a:spAutoFit/>
          </a:bodyPr>
          <a:lstStyle/>
          <a:p>
            <a:r>
              <a:rPr lang="es-ES" dirty="0" err="1"/>
              <a:t>Measurement</a:t>
            </a:r>
            <a:r>
              <a:rPr lang="es-ES" dirty="0"/>
              <a:t> </a:t>
            </a:r>
            <a:r>
              <a:rPr lang="es-ES" dirty="0" err="1"/>
              <a:t>systems</a:t>
            </a:r>
            <a:endParaRPr lang="es-ES" dirty="0"/>
          </a:p>
        </p:txBody>
      </p:sp>
      <p:pic>
        <p:nvPicPr>
          <p:cNvPr id="3" name="Imagen 6">
            <a:extLst>
              <a:ext uri="{FF2B5EF4-FFF2-40B4-BE49-F238E27FC236}">
                <a16:creationId xmlns:a16="http://schemas.microsoft.com/office/drawing/2014/main" id="{7CCC09BE-8B3F-CEA4-6530-CD2E2D341E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4" name="Conector recto 4">
            <a:extLst>
              <a:ext uri="{FF2B5EF4-FFF2-40B4-BE49-F238E27FC236}">
                <a16:creationId xmlns:a16="http://schemas.microsoft.com/office/drawing/2014/main" id="{643CC426-0ECB-B74A-E74B-544BB91BC1A0}"/>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7" name="Imagen 6">
            <a:extLst>
              <a:ext uri="{FF2B5EF4-FFF2-40B4-BE49-F238E27FC236}">
                <a16:creationId xmlns:a16="http://schemas.microsoft.com/office/drawing/2014/main" id="{BFBAA6BC-8894-4985-1BEA-A68649297C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21" name="Audio 20">
            <a:hlinkClick r:id="" action="ppaction://media"/>
            <a:extLst>
              <a:ext uri="{FF2B5EF4-FFF2-40B4-BE49-F238E27FC236}">
                <a16:creationId xmlns:a16="http://schemas.microsoft.com/office/drawing/2014/main" id="{E80DB87C-923C-B08D-0AD3-8BBE88340420}"/>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270074534"/>
      </p:ext>
    </p:extLst>
  </p:cSld>
  <p:clrMapOvr>
    <a:masterClrMapping/>
  </p:clrMapOvr>
  <mc:AlternateContent xmlns:mc="http://schemas.openxmlformats.org/markup-compatibility/2006" xmlns:p14="http://schemas.microsoft.com/office/powerpoint/2010/main">
    <mc:Choice Requires="p14">
      <p:transition spd="slow" p14:dur="2000" advTm="31217"/>
    </mc:Choice>
    <mc:Fallback xmlns="">
      <p:transition spd="slow" advTm="31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1"/>
                </p:tgtEl>
              </p:cMediaNode>
            </p:audio>
          </p:childTnLst>
        </p:cTn>
      </p:par>
    </p:tnLst>
    <p:bldLst>
      <p:bldP spid="11" grpId="0"/>
      <p:bldP spid="13" grpId="0"/>
      <p:bldP spid="14" grpId="0"/>
      <p:bldP spid="16" grpId="0"/>
      <p:bldP spid="18" grpId="0"/>
      <p:bldP spid="20" grpId="0"/>
      <p:bldP spid="2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C0AD8082-8A24-46F4-A888-67EB0D0B973C}"/>
              </a:ext>
            </a:extLst>
          </p:cNvPr>
          <p:cNvSpPr>
            <a:spLocks noGrp="1"/>
          </p:cNvSpPr>
          <p:nvPr>
            <p:ph type="ctrTitle"/>
          </p:nvPr>
        </p:nvSpPr>
        <p:spPr>
          <a:xfrm>
            <a:off x="761642" y="336176"/>
            <a:ext cx="10487890" cy="515313"/>
          </a:xfrm>
        </p:spPr>
        <p:txBody>
          <a:bodyPr>
            <a:noAutofit/>
          </a:bodyPr>
          <a:lstStyle/>
          <a:p>
            <a:pPr>
              <a:lnSpc>
                <a:spcPct val="120000"/>
              </a:lnSpc>
              <a:spcBef>
                <a:spcPts val="200"/>
              </a:spcBef>
            </a:pPr>
            <a:r>
              <a:rPr lang="es-ES" sz="2400" dirty="0" err="1"/>
              <a:t>Static</a:t>
            </a:r>
            <a:r>
              <a:rPr lang="es-ES" sz="2400" dirty="0"/>
              <a:t> and </a:t>
            </a:r>
            <a:r>
              <a:rPr lang="es-ES" sz="2400" dirty="0" err="1"/>
              <a:t>dynamic</a:t>
            </a:r>
            <a:r>
              <a:rPr lang="es-ES" sz="2400" dirty="0"/>
              <a:t> </a:t>
            </a:r>
            <a:r>
              <a:rPr lang="es-ES" sz="2400" dirty="0" err="1"/>
              <a:t>websites</a:t>
            </a:r>
            <a:endParaRPr lang="es-ES" sz="2400" dirty="0"/>
          </a:p>
        </p:txBody>
      </p:sp>
      <p:sp>
        <p:nvSpPr>
          <p:cNvPr id="4" name="Rectangle 1">
            <a:extLst>
              <a:ext uri="{FF2B5EF4-FFF2-40B4-BE49-F238E27FC236}">
                <a16:creationId xmlns:a16="http://schemas.microsoft.com/office/drawing/2014/main" id="{19FEFE2D-32E7-4E11-BC98-203E93DBF1B8}"/>
              </a:ext>
            </a:extLst>
          </p:cNvPr>
          <p:cNvSpPr>
            <a:spLocks noChangeArrowheads="1"/>
          </p:cNvSpPr>
          <p:nvPr/>
        </p:nvSpPr>
        <p:spPr bwMode="auto">
          <a:xfrm>
            <a:off x="879566" y="1462242"/>
            <a:ext cx="10252043" cy="4166012"/>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360363" algn="just">
              <a:lnSpc>
                <a:spcPct val="150000"/>
              </a:lnSpc>
            </a:pPr>
            <a:r>
              <a:rPr lang="en-US" sz="1300" b="1" dirty="0">
                <a:latin typeface="+mn-lt"/>
              </a:rPr>
              <a:t>Static websites are made up of a set of documents in HTML language, CSS to define their presentation styles and JavaScript acting as a control during the interaction with the user. </a:t>
            </a:r>
            <a:r>
              <a:rPr lang="en-US" sz="1300" dirty="0">
                <a:latin typeface="+mn-lt"/>
              </a:rPr>
              <a:t>In addition, it is that page mainly focused on displaying permanent information, where the surfer is limited to obtain this information, without being able to interact with the visited web page. Examples are portfolios, digital CVs, company presentation pages, etc.</a:t>
            </a:r>
            <a:r>
              <a:rPr lang="es-ES" sz="1300" b="1" i="0" dirty="0">
                <a:solidFill>
                  <a:schemeClr val="accent1">
                    <a:lumMod val="50000"/>
                  </a:schemeClr>
                </a:solidFill>
                <a:effectLst/>
                <a:latin typeface="+mn-lt"/>
              </a:rPr>
              <a:t> </a:t>
            </a:r>
            <a:r>
              <a:rPr lang="es-ES" sz="1300" i="0" dirty="0">
                <a:effectLst/>
                <a:latin typeface="+mn-lt"/>
              </a:rPr>
              <a:t>[</a:t>
            </a:r>
            <a:r>
              <a:rPr lang="es-ES" sz="1300" i="0" dirty="0">
                <a:effectLst/>
                <a:latin typeface="+mn-lt"/>
                <a:hlinkClick r:id="rId4"/>
              </a:rPr>
              <a:t>Ex1</a:t>
            </a:r>
            <a:r>
              <a:rPr lang="es-ES" sz="1300" i="0" dirty="0">
                <a:effectLst/>
                <a:latin typeface="+mn-lt"/>
              </a:rPr>
              <a:t>] [</a:t>
            </a:r>
            <a:r>
              <a:rPr lang="es-ES" sz="1300" i="0" dirty="0">
                <a:effectLst/>
                <a:latin typeface="+mn-lt"/>
                <a:hlinkClick r:id="rId5"/>
              </a:rPr>
              <a:t>Ex2</a:t>
            </a:r>
            <a:r>
              <a:rPr lang="es-ES" sz="1300" i="0" dirty="0">
                <a:effectLst/>
                <a:latin typeface="+mn-lt"/>
              </a:rPr>
              <a:t>]</a:t>
            </a:r>
          </a:p>
          <a:p>
            <a:pPr indent="360363" algn="just">
              <a:lnSpc>
                <a:spcPct val="150000"/>
              </a:lnSpc>
            </a:pPr>
            <a:r>
              <a:rPr lang="en-US" sz="1300" b="1" i="0" dirty="0">
                <a:effectLst/>
                <a:latin typeface="+mn-lt"/>
              </a:rPr>
              <a:t>Dynamic websites store and manage a large amount of information in order to be able to present it according to a user's request or to certain conditions.</a:t>
            </a:r>
            <a:r>
              <a:rPr lang="en-US" sz="1300" i="0" dirty="0">
                <a:effectLst/>
                <a:latin typeface="+mn-lt"/>
              </a:rPr>
              <a:t> Thus, the main difference at a basic level with the static website is that in this case the contents are not fixed. In addition, it is one that contains applications within the website itself, such as surveys and voting, support forums, guest books, sending intelligent e-mails, product reservations, online orders, </a:t>
            </a:r>
            <a:r>
              <a:rPr lang="en-US" sz="1300" i="0" dirty="0" err="1">
                <a:effectLst/>
                <a:latin typeface="+mn-lt"/>
              </a:rPr>
              <a:t>personalised</a:t>
            </a:r>
            <a:r>
              <a:rPr lang="en-US" sz="1300" i="0" dirty="0">
                <a:effectLst/>
                <a:latin typeface="+mn-lt"/>
              </a:rPr>
              <a:t> customer service, etc. They are designed in PHP language. The computer resource that allows information to be stored and managed are databases. More specifically, CMS (Content Management Systems) or Content Management Systems. The best known of these is WordPress</a:t>
            </a:r>
            <a:r>
              <a:rPr lang="es-ES" sz="1300" i="0" dirty="0">
                <a:effectLst/>
                <a:latin typeface="+mn-lt"/>
              </a:rPr>
              <a:t>. [</a:t>
            </a:r>
            <a:r>
              <a:rPr lang="es-ES" sz="1300" i="0" dirty="0">
                <a:effectLst/>
                <a:latin typeface="+mn-lt"/>
                <a:hlinkClick r:id="rId6"/>
              </a:rPr>
              <a:t>Ex3</a:t>
            </a:r>
            <a:r>
              <a:rPr lang="es-ES" sz="1300" i="0" dirty="0">
                <a:effectLst/>
                <a:latin typeface="+mn-lt"/>
              </a:rPr>
              <a:t>] [</a:t>
            </a:r>
            <a:r>
              <a:rPr lang="es-ES" sz="1300" i="0" dirty="0">
                <a:effectLst/>
                <a:latin typeface="+mn-lt"/>
                <a:hlinkClick r:id="rId7"/>
              </a:rPr>
              <a:t>Ex4</a:t>
            </a:r>
            <a:r>
              <a:rPr lang="es-ES" sz="1300" i="0" dirty="0">
                <a:effectLst/>
                <a:latin typeface="+mn-lt"/>
              </a:rPr>
              <a:t>]</a:t>
            </a:r>
          </a:p>
          <a:p>
            <a:pPr indent="360363" algn="just">
              <a:lnSpc>
                <a:spcPct val="150000"/>
              </a:lnSpc>
            </a:pPr>
            <a:r>
              <a:rPr lang="en-US" sz="1300" b="1" i="0" dirty="0">
                <a:effectLst/>
                <a:latin typeface="+mn-lt"/>
              </a:rPr>
              <a:t>It is important not to confuse multimedia and interactivity. A static website can be multimedia (video, sound, images...) and interactive through links and hyperlinks, without being dynamic itself. </a:t>
            </a:r>
            <a:r>
              <a:rPr lang="en-US" sz="1300" i="0" dirty="0">
                <a:effectLst/>
                <a:latin typeface="+mn-lt"/>
              </a:rPr>
              <a:t>However, it will not contain interactive applications in which the user obtains information through dialogue boxes for example.</a:t>
            </a:r>
          </a:p>
          <a:p>
            <a:pPr indent="360363" algn="just">
              <a:lnSpc>
                <a:spcPct val="150000"/>
              </a:lnSpc>
            </a:pPr>
            <a:r>
              <a:rPr lang="en-US" sz="1300" b="1" i="0" dirty="0">
                <a:effectLst/>
                <a:latin typeface="+mn-lt"/>
              </a:rPr>
              <a:t>In this case, the formats of the documents to be translated can be PO, JSON, MS-Excel, HTML, XML, XHTML, </a:t>
            </a:r>
            <a:r>
              <a:rPr lang="en-US" sz="1300" b="1" i="0" dirty="0" err="1">
                <a:effectLst/>
                <a:latin typeface="+mn-lt"/>
              </a:rPr>
              <a:t>XLIFF</a:t>
            </a:r>
            <a:r>
              <a:rPr lang="en-US" sz="1300" b="1" i="0" dirty="0">
                <a:effectLst/>
                <a:latin typeface="+mn-lt"/>
              </a:rPr>
              <a:t>, etc.</a:t>
            </a:r>
            <a:endParaRPr lang="es-ES" sz="1300" b="1" i="0" dirty="0">
              <a:effectLst/>
              <a:latin typeface="+mn-lt"/>
            </a:endParaRPr>
          </a:p>
        </p:txBody>
      </p:sp>
      <p:pic>
        <p:nvPicPr>
          <p:cNvPr id="8" name="Imagen 6">
            <a:extLst>
              <a:ext uri="{FF2B5EF4-FFF2-40B4-BE49-F238E27FC236}">
                <a16:creationId xmlns:a16="http://schemas.microsoft.com/office/drawing/2014/main" id="{4A3C2B8D-2577-8B9F-BE0C-824D4B92A7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9" name="Conector recto 4">
            <a:extLst>
              <a:ext uri="{FF2B5EF4-FFF2-40B4-BE49-F238E27FC236}">
                <a16:creationId xmlns:a16="http://schemas.microsoft.com/office/drawing/2014/main" id="{542B6C33-F023-3F9B-3927-05424E3B51E8}"/>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10" name="Imagen 9">
            <a:extLst>
              <a:ext uri="{FF2B5EF4-FFF2-40B4-BE49-F238E27FC236}">
                <a16:creationId xmlns:a16="http://schemas.microsoft.com/office/drawing/2014/main" id="{337B05C0-F6E5-B787-7443-42A361C4FB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14" name="Audio 13">
            <a:hlinkClick r:id="" action="ppaction://media"/>
            <a:extLst>
              <a:ext uri="{FF2B5EF4-FFF2-40B4-BE49-F238E27FC236}">
                <a16:creationId xmlns:a16="http://schemas.microsoft.com/office/drawing/2014/main" id="{5EE88938-5815-476F-DA1C-6D168F5AD3E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62488633"/>
      </p:ext>
    </p:extLst>
  </p:cSld>
  <p:clrMapOvr>
    <a:masterClrMapping/>
  </p:clrMapOvr>
  <mc:AlternateContent xmlns:mc="http://schemas.openxmlformats.org/markup-compatibility/2006" xmlns:p14="http://schemas.microsoft.com/office/powerpoint/2010/main">
    <mc:Choice Requires="p14">
      <p:transition spd="slow" p14:dur="2000" advTm="32355"/>
    </mc:Choice>
    <mc:Fallback xmlns="">
      <p:transition spd="slow" advTm="32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9">
            <a:extLst>
              <a:ext uri="{FF2B5EF4-FFF2-40B4-BE49-F238E27FC236}">
                <a16:creationId xmlns:a16="http://schemas.microsoft.com/office/drawing/2014/main" id="{D0DEBFC3-BA03-41F9-942B-BEB9306E5907}"/>
              </a:ext>
            </a:extLst>
          </p:cNvPr>
          <p:cNvPicPr>
            <a:picLocks noChangeAspect="1"/>
          </p:cNvPicPr>
          <p:nvPr/>
        </p:nvPicPr>
        <p:blipFill rotWithShape="1">
          <a:blip r:embed="rId4"/>
          <a:srcRect l="60214" t="10050" r="19816" b="19303"/>
          <a:stretch/>
        </p:blipFill>
        <p:spPr>
          <a:xfrm>
            <a:off x="6657704" y="1059761"/>
            <a:ext cx="4681239" cy="5007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ítulo 1">
            <a:extLst>
              <a:ext uri="{FF2B5EF4-FFF2-40B4-BE49-F238E27FC236}">
                <a16:creationId xmlns:a16="http://schemas.microsoft.com/office/drawing/2014/main" id="{72012928-59A2-4174-B41C-FC22BC6A3C38}"/>
              </a:ext>
            </a:extLst>
          </p:cNvPr>
          <p:cNvSpPr txBox="1">
            <a:spLocks/>
          </p:cNvSpPr>
          <p:nvPr/>
        </p:nvSpPr>
        <p:spPr>
          <a:xfrm>
            <a:off x="1322438" y="-106214"/>
            <a:ext cx="9547123" cy="8019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400" b="1" dirty="0"/>
              <a:t>Localizable </a:t>
            </a:r>
            <a:r>
              <a:rPr lang="es-ES" sz="2400" b="1" dirty="0" err="1"/>
              <a:t>computer</a:t>
            </a:r>
            <a:r>
              <a:rPr lang="es-ES" sz="2400" b="1" dirty="0"/>
              <a:t> </a:t>
            </a:r>
            <a:r>
              <a:rPr lang="es-ES" sz="2400" b="1" dirty="0" err="1"/>
              <a:t>products</a:t>
            </a:r>
            <a:r>
              <a:rPr lang="es-ES" sz="2400" b="1" dirty="0"/>
              <a:t>: </a:t>
            </a:r>
            <a:r>
              <a:rPr lang="es-ES" sz="2400" b="1" dirty="0" err="1"/>
              <a:t>websites</a:t>
            </a:r>
            <a:endParaRPr lang="es-ES" sz="3200" b="1" dirty="0"/>
          </a:p>
        </p:txBody>
      </p:sp>
      <p:sp>
        <p:nvSpPr>
          <p:cNvPr id="11" name="Rectangle 1">
            <a:extLst>
              <a:ext uri="{FF2B5EF4-FFF2-40B4-BE49-F238E27FC236}">
                <a16:creationId xmlns:a16="http://schemas.microsoft.com/office/drawing/2014/main" id="{B4F1BF01-7B6F-42FD-A78B-01D124FDB4B2}"/>
              </a:ext>
            </a:extLst>
          </p:cNvPr>
          <p:cNvSpPr>
            <a:spLocks noChangeArrowheads="1"/>
          </p:cNvSpPr>
          <p:nvPr/>
        </p:nvSpPr>
        <p:spPr bwMode="auto">
          <a:xfrm>
            <a:off x="511048" y="1402537"/>
            <a:ext cx="5088470" cy="4378763"/>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s-ES" sz="1400" dirty="0" err="1">
                <a:latin typeface="+mj-lt"/>
              </a:rPr>
              <a:t>We</a:t>
            </a:r>
            <a:r>
              <a:rPr lang="es-ES" sz="1400" dirty="0">
                <a:latin typeface="+mj-lt"/>
              </a:rPr>
              <a:t> can </a:t>
            </a:r>
            <a:r>
              <a:rPr lang="es-ES" sz="1400" dirty="0" err="1">
                <a:latin typeface="+mj-lt"/>
              </a:rPr>
              <a:t>classify</a:t>
            </a:r>
            <a:r>
              <a:rPr lang="es-ES" sz="1400" dirty="0">
                <a:latin typeface="+mj-lt"/>
              </a:rPr>
              <a:t> </a:t>
            </a:r>
            <a:r>
              <a:rPr lang="es-ES" sz="1400" dirty="0" err="1">
                <a:latin typeface="+mj-lt"/>
              </a:rPr>
              <a:t>the</a:t>
            </a:r>
            <a:r>
              <a:rPr lang="es-ES" sz="1400" dirty="0">
                <a:latin typeface="+mj-lt"/>
              </a:rPr>
              <a:t> </a:t>
            </a:r>
            <a:r>
              <a:rPr lang="es-ES" sz="1400" dirty="0" err="1">
                <a:latin typeface="+mj-lt"/>
              </a:rPr>
              <a:t>elements</a:t>
            </a:r>
            <a:r>
              <a:rPr lang="es-ES" sz="1400" dirty="0">
                <a:latin typeface="+mj-lt"/>
              </a:rPr>
              <a:t> </a:t>
            </a:r>
            <a:r>
              <a:rPr lang="es-ES" sz="1400" dirty="0" err="1">
                <a:latin typeface="+mj-lt"/>
              </a:rPr>
              <a:t>found</a:t>
            </a:r>
            <a:r>
              <a:rPr lang="es-ES" sz="1400" dirty="0">
                <a:latin typeface="+mj-lt"/>
              </a:rPr>
              <a:t> on a </a:t>
            </a:r>
            <a:r>
              <a:rPr lang="es-ES" sz="1400" dirty="0" err="1">
                <a:latin typeface="+mj-lt"/>
              </a:rPr>
              <a:t>website</a:t>
            </a:r>
            <a:r>
              <a:rPr lang="es-ES" sz="1400" dirty="0">
                <a:latin typeface="+mj-lt"/>
              </a:rPr>
              <a:t> </a:t>
            </a:r>
            <a:r>
              <a:rPr lang="es-ES" sz="1400" dirty="0" err="1">
                <a:latin typeface="+mj-lt"/>
              </a:rPr>
              <a:t>into</a:t>
            </a:r>
            <a:r>
              <a:rPr lang="es-ES" sz="1400" dirty="0">
                <a:latin typeface="+mj-lt"/>
              </a:rPr>
              <a:t> </a:t>
            </a:r>
            <a:r>
              <a:rPr lang="es-ES" sz="1400" dirty="0" err="1">
                <a:latin typeface="+mj-lt"/>
              </a:rPr>
              <a:t>three</a:t>
            </a:r>
            <a:r>
              <a:rPr lang="es-ES" sz="1400" dirty="0">
                <a:latin typeface="+mj-lt"/>
              </a:rPr>
              <a:t> </a:t>
            </a:r>
            <a:r>
              <a:rPr lang="es-ES" sz="1400" dirty="0" err="1">
                <a:latin typeface="+mj-lt"/>
              </a:rPr>
              <a:t>groups</a:t>
            </a:r>
            <a:r>
              <a:rPr lang="es-ES" sz="1400" dirty="0">
                <a:latin typeface="+mj-lt"/>
              </a:rPr>
              <a:t>:</a:t>
            </a:r>
          </a:p>
          <a:p>
            <a:pPr algn="just"/>
            <a:endParaRPr lang="es-ES" sz="1400" dirty="0">
              <a:latin typeface="+mj-lt"/>
            </a:endParaRPr>
          </a:p>
          <a:p>
            <a:pPr algn="just"/>
            <a:r>
              <a:rPr lang="es-ES" sz="1400" dirty="0">
                <a:latin typeface="+mj-lt"/>
              </a:rPr>
              <a:t>a. </a:t>
            </a:r>
            <a:r>
              <a:rPr lang="es-ES" sz="1400" b="1" dirty="0" err="1">
                <a:latin typeface="+mj-lt"/>
              </a:rPr>
              <a:t>Information</a:t>
            </a:r>
            <a:r>
              <a:rPr lang="es-ES" sz="1400" b="1" dirty="0">
                <a:latin typeface="+mj-lt"/>
              </a:rPr>
              <a:t> </a:t>
            </a:r>
            <a:r>
              <a:rPr lang="es-ES" sz="1400" b="1" dirty="0" err="1">
                <a:latin typeface="+mj-lt"/>
              </a:rPr>
              <a:t>elements</a:t>
            </a:r>
            <a:r>
              <a:rPr lang="es-ES" sz="1400" dirty="0">
                <a:latin typeface="+mj-lt"/>
              </a:rPr>
              <a:t>: </a:t>
            </a:r>
            <a:r>
              <a:rPr lang="es-ES" sz="1400" dirty="0" err="1">
                <a:latin typeface="+mj-lt"/>
              </a:rPr>
              <a:t>text</a:t>
            </a:r>
            <a:r>
              <a:rPr lang="es-ES" sz="1400" dirty="0">
                <a:latin typeface="+mj-lt"/>
              </a:rPr>
              <a:t> and </a:t>
            </a:r>
            <a:r>
              <a:rPr lang="es-ES" sz="1400" dirty="0" err="1">
                <a:latin typeface="+mj-lt"/>
              </a:rPr>
              <a:t>formatting</a:t>
            </a:r>
            <a:r>
              <a:rPr lang="es-ES" sz="1400" dirty="0">
                <a:latin typeface="+mj-lt"/>
              </a:rPr>
              <a:t> data, </a:t>
            </a:r>
            <a:r>
              <a:rPr lang="es-ES" sz="1400" dirty="0" err="1">
                <a:latin typeface="+mj-lt"/>
              </a:rPr>
              <a:t>dynamic</a:t>
            </a:r>
            <a:r>
              <a:rPr lang="es-ES" sz="1400" dirty="0">
                <a:latin typeface="+mj-lt"/>
              </a:rPr>
              <a:t> and </a:t>
            </a:r>
            <a:r>
              <a:rPr lang="es-ES" sz="1400" dirty="0" err="1">
                <a:latin typeface="+mj-lt"/>
              </a:rPr>
              <a:t>static</a:t>
            </a:r>
            <a:r>
              <a:rPr lang="es-ES" sz="1400" dirty="0">
                <a:latin typeface="+mj-lt"/>
              </a:rPr>
              <a:t> </a:t>
            </a:r>
            <a:r>
              <a:rPr lang="es-ES" sz="1400" dirty="0" err="1">
                <a:latin typeface="+mj-lt"/>
              </a:rPr>
              <a:t>information</a:t>
            </a:r>
            <a:r>
              <a:rPr lang="es-ES" sz="1400" dirty="0">
                <a:latin typeface="+mj-lt"/>
              </a:rPr>
              <a:t> </a:t>
            </a:r>
            <a:r>
              <a:rPr lang="es-ES" sz="1400" dirty="0" err="1">
                <a:latin typeface="+mj-lt"/>
              </a:rPr>
              <a:t>structures</a:t>
            </a:r>
            <a:r>
              <a:rPr lang="es-ES" sz="1400" dirty="0">
                <a:latin typeface="+mj-lt"/>
              </a:rPr>
              <a:t>, and script-</a:t>
            </a:r>
            <a:r>
              <a:rPr lang="es-ES" sz="1400" dirty="0" err="1">
                <a:latin typeface="+mj-lt"/>
              </a:rPr>
              <a:t>based</a:t>
            </a:r>
            <a:r>
              <a:rPr lang="es-ES" sz="1400" dirty="0">
                <a:latin typeface="+mj-lt"/>
              </a:rPr>
              <a:t> </a:t>
            </a:r>
            <a:r>
              <a:rPr lang="es-ES" sz="1400" dirty="0" err="1">
                <a:latin typeface="+mj-lt"/>
              </a:rPr>
              <a:t>programming</a:t>
            </a:r>
            <a:r>
              <a:rPr lang="es-ES" sz="1400" dirty="0">
                <a:latin typeface="+mj-lt"/>
              </a:rPr>
              <a:t> </a:t>
            </a:r>
            <a:r>
              <a:rPr lang="es-ES" sz="1400" dirty="0" err="1">
                <a:latin typeface="+mj-lt"/>
              </a:rPr>
              <a:t>routines</a:t>
            </a:r>
            <a:r>
              <a:rPr lang="es-ES" sz="1400" dirty="0">
                <a:latin typeface="+mj-lt"/>
              </a:rPr>
              <a:t>. → The </a:t>
            </a:r>
            <a:r>
              <a:rPr lang="es-ES" sz="1400" dirty="0" err="1">
                <a:latin typeface="+mj-lt"/>
              </a:rPr>
              <a:t>text</a:t>
            </a:r>
            <a:r>
              <a:rPr lang="es-ES" sz="1400" dirty="0">
                <a:latin typeface="+mj-lt"/>
              </a:rPr>
              <a:t> </a:t>
            </a:r>
            <a:r>
              <a:rPr lang="es-ES" sz="1400" dirty="0" err="1">
                <a:latin typeface="+mj-lt"/>
              </a:rPr>
              <a:t>is</a:t>
            </a:r>
            <a:r>
              <a:rPr lang="es-ES" sz="1400" dirty="0">
                <a:latin typeface="+mj-lt"/>
              </a:rPr>
              <a:t> </a:t>
            </a:r>
            <a:r>
              <a:rPr lang="es-ES" sz="1400" dirty="0" err="1">
                <a:latin typeface="+mj-lt"/>
              </a:rPr>
              <a:t>localized</a:t>
            </a:r>
            <a:r>
              <a:rPr lang="es-ES" sz="1400" dirty="0">
                <a:latin typeface="+mj-lt"/>
              </a:rPr>
              <a:t> and </a:t>
            </a:r>
            <a:r>
              <a:rPr lang="es-ES" sz="1400" dirty="0" err="1">
                <a:latin typeface="+mj-lt"/>
              </a:rPr>
              <a:t>translated</a:t>
            </a:r>
            <a:r>
              <a:rPr lang="es-ES" sz="1400" dirty="0">
                <a:latin typeface="+mj-lt"/>
              </a:rPr>
              <a:t>.</a:t>
            </a:r>
          </a:p>
          <a:p>
            <a:pPr algn="just"/>
            <a:endParaRPr lang="es-ES" sz="1400" dirty="0">
              <a:latin typeface="+mj-lt"/>
            </a:endParaRPr>
          </a:p>
          <a:p>
            <a:pPr algn="just"/>
            <a:r>
              <a:rPr lang="es-ES" sz="1400" dirty="0">
                <a:latin typeface="+mj-lt"/>
              </a:rPr>
              <a:t>b. </a:t>
            </a:r>
            <a:r>
              <a:rPr lang="es-ES" sz="1400" b="1" dirty="0" err="1">
                <a:latin typeface="+mj-lt"/>
              </a:rPr>
              <a:t>Graphic</a:t>
            </a:r>
            <a:r>
              <a:rPr lang="es-ES" sz="1400" b="1" dirty="0">
                <a:latin typeface="+mj-lt"/>
              </a:rPr>
              <a:t> and multimedia </a:t>
            </a:r>
            <a:r>
              <a:rPr lang="es-ES" sz="1400" b="1" dirty="0" err="1">
                <a:latin typeface="+mj-lt"/>
              </a:rPr>
              <a:t>elements</a:t>
            </a:r>
            <a:r>
              <a:rPr lang="es-ES" sz="1400" dirty="0">
                <a:latin typeface="+mj-lt"/>
              </a:rPr>
              <a:t>: </a:t>
            </a:r>
            <a:r>
              <a:rPr lang="es-ES" sz="1400" dirty="0" err="1">
                <a:latin typeface="+mj-lt"/>
              </a:rPr>
              <a:t>these</a:t>
            </a:r>
            <a:r>
              <a:rPr lang="es-ES" sz="1400" dirty="0">
                <a:latin typeface="+mj-lt"/>
              </a:rPr>
              <a:t> </a:t>
            </a:r>
            <a:r>
              <a:rPr lang="es-ES" sz="1400" dirty="0" err="1">
                <a:latin typeface="+mj-lt"/>
              </a:rPr>
              <a:t>include</a:t>
            </a:r>
            <a:r>
              <a:rPr lang="es-ES" sz="1400" dirty="0">
                <a:latin typeface="+mj-lt"/>
              </a:rPr>
              <a:t> </a:t>
            </a:r>
            <a:r>
              <a:rPr lang="es-ES" sz="1400" dirty="0" err="1">
                <a:latin typeface="+mj-lt"/>
              </a:rPr>
              <a:t>any</a:t>
            </a:r>
            <a:r>
              <a:rPr lang="es-ES" sz="1400" dirty="0">
                <a:latin typeface="+mj-lt"/>
              </a:rPr>
              <a:t> </a:t>
            </a:r>
            <a:r>
              <a:rPr lang="es-ES" sz="1400" dirty="0" err="1">
                <a:latin typeface="+mj-lt"/>
              </a:rPr>
              <a:t>type</a:t>
            </a:r>
            <a:r>
              <a:rPr lang="es-ES" sz="1400" dirty="0">
                <a:latin typeface="+mj-lt"/>
              </a:rPr>
              <a:t> </a:t>
            </a:r>
            <a:r>
              <a:rPr lang="es-ES" sz="1400" dirty="0" err="1">
                <a:latin typeface="+mj-lt"/>
              </a:rPr>
              <a:t>of</a:t>
            </a:r>
            <a:r>
              <a:rPr lang="es-ES" sz="1400" dirty="0">
                <a:latin typeface="+mj-lt"/>
              </a:rPr>
              <a:t> </a:t>
            </a:r>
            <a:r>
              <a:rPr lang="es-ES" sz="1400" dirty="0" err="1">
                <a:latin typeface="+mj-lt"/>
              </a:rPr>
              <a:t>graphic</a:t>
            </a:r>
            <a:r>
              <a:rPr lang="es-ES" sz="1400" dirty="0">
                <a:latin typeface="+mj-lt"/>
              </a:rPr>
              <a:t> </a:t>
            </a:r>
            <a:r>
              <a:rPr lang="es-ES" sz="1400" dirty="0" err="1">
                <a:latin typeface="+mj-lt"/>
              </a:rPr>
              <a:t>commonly</a:t>
            </a:r>
            <a:r>
              <a:rPr lang="es-ES" sz="1400" dirty="0">
                <a:latin typeface="+mj-lt"/>
              </a:rPr>
              <a:t> </a:t>
            </a:r>
            <a:r>
              <a:rPr lang="es-ES" sz="1400" dirty="0" err="1">
                <a:latin typeface="+mj-lt"/>
              </a:rPr>
              <a:t>used</a:t>
            </a:r>
            <a:r>
              <a:rPr lang="es-ES" sz="1400" dirty="0">
                <a:latin typeface="+mj-lt"/>
              </a:rPr>
              <a:t> on </a:t>
            </a:r>
            <a:r>
              <a:rPr lang="es-ES" sz="1400" dirty="0" err="1">
                <a:latin typeface="+mj-lt"/>
              </a:rPr>
              <a:t>the</a:t>
            </a:r>
            <a:r>
              <a:rPr lang="es-ES" sz="1400" dirty="0">
                <a:latin typeface="+mj-lt"/>
              </a:rPr>
              <a:t> Internet, </a:t>
            </a:r>
            <a:r>
              <a:rPr lang="es-ES" sz="1400" dirty="0" err="1">
                <a:latin typeface="+mj-lt"/>
              </a:rPr>
              <a:t>such</a:t>
            </a:r>
            <a:r>
              <a:rPr lang="es-ES" sz="1400" dirty="0">
                <a:latin typeface="+mj-lt"/>
              </a:rPr>
              <a:t> as GIF, JPEG, PNG, and Flash, as </a:t>
            </a:r>
            <a:r>
              <a:rPr lang="es-ES" sz="1400" dirty="0" err="1">
                <a:latin typeface="+mj-lt"/>
              </a:rPr>
              <a:t>well</a:t>
            </a:r>
            <a:r>
              <a:rPr lang="es-ES" sz="1400" dirty="0">
                <a:latin typeface="+mj-lt"/>
              </a:rPr>
              <a:t> as video and audio files in </a:t>
            </a:r>
            <a:r>
              <a:rPr lang="es-ES" sz="1400" dirty="0" err="1">
                <a:latin typeface="+mj-lt"/>
              </a:rPr>
              <a:t>formats</a:t>
            </a:r>
            <a:r>
              <a:rPr lang="es-ES" sz="1400" dirty="0">
                <a:latin typeface="+mj-lt"/>
              </a:rPr>
              <a:t> </a:t>
            </a:r>
            <a:r>
              <a:rPr lang="es-ES" sz="1400" dirty="0" err="1">
                <a:latin typeface="+mj-lt"/>
              </a:rPr>
              <a:t>supported</a:t>
            </a:r>
            <a:r>
              <a:rPr lang="es-ES" sz="1400" dirty="0">
                <a:latin typeface="+mj-lt"/>
              </a:rPr>
              <a:t> </a:t>
            </a:r>
            <a:r>
              <a:rPr lang="es-ES" sz="1400" dirty="0" err="1">
                <a:latin typeface="+mj-lt"/>
              </a:rPr>
              <a:t>by</a:t>
            </a:r>
            <a:r>
              <a:rPr lang="es-ES" sz="1400" dirty="0">
                <a:latin typeface="+mj-lt"/>
              </a:rPr>
              <a:t> HTML </a:t>
            </a:r>
            <a:r>
              <a:rPr lang="es-ES" sz="1400" dirty="0" err="1">
                <a:latin typeface="+mj-lt"/>
              </a:rPr>
              <a:t>or</a:t>
            </a:r>
            <a:r>
              <a:rPr lang="es-ES" sz="1400" dirty="0">
                <a:latin typeface="+mj-lt"/>
              </a:rPr>
              <a:t> </a:t>
            </a:r>
            <a:r>
              <a:rPr lang="es-ES" sz="1400" dirty="0" err="1">
                <a:latin typeface="+mj-lt"/>
              </a:rPr>
              <a:t>controlled</a:t>
            </a:r>
            <a:r>
              <a:rPr lang="es-ES" sz="1400" dirty="0">
                <a:latin typeface="+mj-lt"/>
              </a:rPr>
              <a:t> </a:t>
            </a:r>
            <a:r>
              <a:rPr lang="es-ES" sz="1400" dirty="0" err="1">
                <a:latin typeface="+mj-lt"/>
              </a:rPr>
              <a:t>by</a:t>
            </a:r>
            <a:r>
              <a:rPr lang="es-ES" sz="1400" dirty="0">
                <a:latin typeface="+mj-lt"/>
              </a:rPr>
              <a:t> </a:t>
            </a:r>
            <a:r>
              <a:rPr lang="es-ES" sz="1400" dirty="0" err="1">
                <a:latin typeface="+mj-lt"/>
              </a:rPr>
              <a:t>external</a:t>
            </a:r>
            <a:r>
              <a:rPr lang="es-ES" sz="1400" dirty="0">
                <a:latin typeface="+mj-lt"/>
              </a:rPr>
              <a:t> </a:t>
            </a:r>
            <a:r>
              <a:rPr lang="es-ES" sz="1400" dirty="0" err="1">
                <a:latin typeface="+mj-lt"/>
              </a:rPr>
              <a:t>applications</a:t>
            </a:r>
            <a:r>
              <a:rPr lang="es-ES" sz="1400" dirty="0">
                <a:latin typeface="+mj-lt"/>
              </a:rPr>
              <a:t>. Pay </a:t>
            </a:r>
            <a:r>
              <a:rPr lang="es-ES" sz="1400" dirty="0" err="1">
                <a:latin typeface="+mj-lt"/>
              </a:rPr>
              <a:t>attention</a:t>
            </a:r>
            <a:r>
              <a:rPr lang="es-ES" sz="1400" dirty="0">
                <a:latin typeface="+mj-lt"/>
              </a:rPr>
              <a:t> </a:t>
            </a:r>
            <a:r>
              <a:rPr lang="es-ES" sz="1400" dirty="0" err="1">
                <a:latin typeface="+mj-lt"/>
              </a:rPr>
              <a:t>to</a:t>
            </a:r>
            <a:r>
              <a:rPr lang="es-ES" sz="1400" dirty="0">
                <a:latin typeface="+mj-lt"/>
              </a:rPr>
              <a:t> </a:t>
            </a:r>
            <a:r>
              <a:rPr lang="es-ES" sz="1400" dirty="0" err="1">
                <a:latin typeface="+mj-lt"/>
              </a:rPr>
              <a:t>the</a:t>
            </a:r>
            <a:r>
              <a:rPr lang="es-ES" sz="1400" dirty="0">
                <a:latin typeface="+mj-lt"/>
              </a:rPr>
              <a:t> “</a:t>
            </a:r>
            <a:r>
              <a:rPr lang="es-ES" sz="1400" dirty="0" err="1">
                <a:latin typeface="+mj-lt"/>
              </a:rPr>
              <a:t>alt</a:t>
            </a:r>
            <a:r>
              <a:rPr lang="es-ES" sz="1400" dirty="0">
                <a:latin typeface="+mj-lt"/>
              </a:rPr>
              <a:t>” </a:t>
            </a:r>
            <a:r>
              <a:rPr lang="es-ES" sz="1400" dirty="0" err="1">
                <a:latin typeface="+mj-lt"/>
              </a:rPr>
              <a:t>element</a:t>
            </a:r>
            <a:r>
              <a:rPr lang="es-ES" sz="1400" dirty="0">
                <a:latin typeface="+mj-lt"/>
              </a:rPr>
              <a:t>. → The </a:t>
            </a:r>
            <a:r>
              <a:rPr lang="es-ES" sz="1400" dirty="0" err="1">
                <a:latin typeface="+mj-lt"/>
              </a:rPr>
              <a:t>text</a:t>
            </a:r>
            <a:r>
              <a:rPr lang="es-ES" sz="1400" dirty="0">
                <a:latin typeface="+mj-lt"/>
              </a:rPr>
              <a:t> in </a:t>
            </a:r>
            <a:r>
              <a:rPr lang="es-ES" sz="1400" dirty="0" err="1">
                <a:latin typeface="+mj-lt"/>
              </a:rPr>
              <a:t>graphic</a:t>
            </a:r>
            <a:r>
              <a:rPr lang="es-ES" sz="1400" dirty="0">
                <a:latin typeface="+mj-lt"/>
              </a:rPr>
              <a:t> and multimedia </a:t>
            </a:r>
            <a:r>
              <a:rPr lang="es-ES" sz="1400" dirty="0" err="1">
                <a:latin typeface="+mj-lt"/>
              </a:rPr>
              <a:t>elements</a:t>
            </a:r>
            <a:r>
              <a:rPr lang="es-ES" sz="1400" dirty="0">
                <a:latin typeface="+mj-lt"/>
              </a:rPr>
              <a:t> </a:t>
            </a:r>
            <a:r>
              <a:rPr lang="es-ES" sz="1400" dirty="0" err="1">
                <a:latin typeface="+mj-lt"/>
              </a:rPr>
              <a:t>is</a:t>
            </a:r>
            <a:r>
              <a:rPr lang="es-ES" sz="1400" dirty="0">
                <a:latin typeface="+mj-lt"/>
              </a:rPr>
              <a:t> </a:t>
            </a:r>
            <a:r>
              <a:rPr lang="es-ES" sz="1400" dirty="0" err="1">
                <a:latin typeface="+mj-lt"/>
              </a:rPr>
              <a:t>localized</a:t>
            </a:r>
            <a:r>
              <a:rPr lang="es-ES" sz="1400" dirty="0">
                <a:latin typeface="+mj-lt"/>
              </a:rPr>
              <a:t> and </a:t>
            </a:r>
            <a:r>
              <a:rPr lang="es-ES" sz="1400" dirty="0" err="1">
                <a:latin typeface="+mj-lt"/>
              </a:rPr>
              <a:t>translated</a:t>
            </a:r>
            <a:r>
              <a:rPr lang="es-ES" sz="1400" dirty="0">
                <a:latin typeface="+mj-lt"/>
              </a:rPr>
              <a:t>, as </a:t>
            </a:r>
            <a:r>
              <a:rPr lang="es-ES" sz="1400" dirty="0" err="1">
                <a:latin typeface="+mj-lt"/>
              </a:rPr>
              <a:t>is</a:t>
            </a:r>
            <a:r>
              <a:rPr lang="es-ES" sz="1400" dirty="0">
                <a:latin typeface="+mj-lt"/>
              </a:rPr>
              <a:t> </a:t>
            </a:r>
            <a:r>
              <a:rPr lang="es-ES" sz="1400" dirty="0" err="1">
                <a:latin typeface="+mj-lt"/>
              </a:rPr>
              <a:t>the</a:t>
            </a:r>
            <a:r>
              <a:rPr lang="es-ES" sz="1400" dirty="0">
                <a:latin typeface="+mj-lt"/>
              </a:rPr>
              <a:t> “</a:t>
            </a:r>
            <a:r>
              <a:rPr lang="es-ES" sz="1400" dirty="0" err="1">
                <a:latin typeface="+mj-lt"/>
              </a:rPr>
              <a:t>alt</a:t>
            </a:r>
            <a:r>
              <a:rPr lang="es-ES" sz="1400" dirty="0">
                <a:latin typeface="+mj-lt"/>
              </a:rPr>
              <a:t>” </a:t>
            </a:r>
            <a:r>
              <a:rPr lang="es-ES" sz="1400" dirty="0" err="1">
                <a:latin typeface="+mj-lt"/>
              </a:rPr>
              <a:t>element</a:t>
            </a:r>
            <a:r>
              <a:rPr lang="es-ES" sz="1400" dirty="0">
                <a:latin typeface="+mj-lt"/>
              </a:rPr>
              <a:t>.</a:t>
            </a:r>
          </a:p>
          <a:p>
            <a:pPr algn="just"/>
            <a:endParaRPr lang="es-ES" sz="1400" dirty="0">
              <a:latin typeface="+mj-lt"/>
            </a:endParaRPr>
          </a:p>
          <a:p>
            <a:pPr algn="just"/>
            <a:r>
              <a:rPr lang="es-ES" sz="1400" dirty="0">
                <a:latin typeface="+mj-lt"/>
              </a:rPr>
              <a:t>c. </a:t>
            </a:r>
            <a:r>
              <a:rPr lang="es-ES" sz="1400" b="1" dirty="0" err="1">
                <a:latin typeface="+mj-lt"/>
              </a:rPr>
              <a:t>Programming</a:t>
            </a:r>
            <a:r>
              <a:rPr lang="es-ES" sz="1400" b="1" dirty="0">
                <a:latin typeface="+mj-lt"/>
              </a:rPr>
              <a:t> </a:t>
            </a:r>
            <a:r>
              <a:rPr lang="es-ES" sz="1400" b="1" dirty="0" err="1">
                <a:latin typeface="+mj-lt"/>
              </a:rPr>
              <a:t>elements</a:t>
            </a:r>
            <a:r>
              <a:rPr lang="es-ES" sz="1400" dirty="0">
                <a:latin typeface="+mj-lt"/>
              </a:rPr>
              <a:t>: </a:t>
            </a:r>
            <a:r>
              <a:rPr lang="es-ES" sz="1400" dirty="0" err="1">
                <a:latin typeface="+mj-lt"/>
              </a:rPr>
              <a:t>these</a:t>
            </a:r>
            <a:r>
              <a:rPr lang="es-ES" sz="1400" dirty="0">
                <a:latin typeface="+mj-lt"/>
              </a:rPr>
              <a:t> </a:t>
            </a:r>
            <a:r>
              <a:rPr lang="es-ES" sz="1400" dirty="0" err="1">
                <a:latin typeface="+mj-lt"/>
              </a:rPr>
              <a:t>include</a:t>
            </a:r>
            <a:r>
              <a:rPr lang="es-ES" sz="1400" dirty="0">
                <a:latin typeface="+mj-lt"/>
              </a:rPr>
              <a:t> JAVA </a:t>
            </a:r>
            <a:r>
              <a:rPr lang="es-ES" sz="1400" dirty="0" err="1">
                <a:latin typeface="+mj-lt"/>
              </a:rPr>
              <a:t>applications</a:t>
            </a:r>
            <a:r>
              <a:rPr lang="es-ES" sz="1400" dirty="0">
                <a:latin typeface="+mj-lt"/>
              </a:rPr>
              <a:t>, ActiveX, and, </a:t>
            </a:r>
            <a:r>
              <a:rPr lang="es-ES" sz="1400" dirty="0" err="1">
                <a:latin typeface="+mj-lt"/>
              </a:rPr>
              <a:t>less</a:t>
            </a:r>
            <a:r>
              <a:rPr lang="es-ES" sz="1400" dirty="0">
                <a:latin typeface="+mj-lt"/>
              </a:rPr>
              <a:t> and </a:t>
            </a:r>
            <a:r>
              <a:rPr lang="es-ES" sz="1400" dirty="0" err="1">
                <a:latin typeface="+mj-lt"/>
              </a:rPr>
              <a:t>less</a:t>
            </a:r>
            <a:r>
              <a:rPr lang="es-ES" sz="1400" dirty="0">
                <a:latin typeface="+mj-lt"/>
              </a:rPr>
              <a:t> </a:t>
            </a:r>
            <a:r>
              <a:rPr lang="es-ES" sz="1400" dirty="0" err="1">
                <a:latin typeface="+mj-lt"/>
              </a:rPr>
              <a:t>often</a:t>
            </a:r>
            <a:r>
              <a:rPr lang="es-ES" sz="1400" dirty="0">
                <a:latin typeface="+mj-lt"/>
              </a:rPr>
              <a:t>, Flash, as </a:t>
            </a:r>
            <a:r>
              <a:rPr lang="es-ES" sz="1400" dirty="0" err="1">
                <a:latin typeface="+mj-lt"/>
              </a:rPr>
              <a:t>well</a:t>
            </a:r>
            <a:r>
              <a:rPr lang="es-ES" sz="1400" dirty="0">
                <a:latin typeface="+mj-lt"/>
              </a:rPr>
              <a:t> as </a:t>
            </a:r>
            <a:r>
              <a:rPr lang="es-ES" sz="1400" dirty="0" err="1">
                <a:latin typeface="+mj-lt"/>
              </a:rPr>
              <a:t>the</a:t>
            </a:r>
            <a:r>
              <a:rPr lang="es-ES" sz="1400" dirty="0">
                <a:latin typeface="+mj-lt"/>
              </a:rPr>
              <a:t> </a:t>
            </a:r>
            <a:r>
              <a:rPr lang="es-ES" sz="1400" dirty="0" err="1">
                <a:latin typeface="+mj-lt"/>
              </a:rPr>
              <a:t>elements</a:t>
            </a:r>
            <a:r>
              <a:rPr lang="es-ES" sz="1400" dirty="0">
                <a:latin typeface="+mj-lt"/>
              </a:rPr>
              <a:t> </a:t>
            </a:r>
            <a:r>
              <a:rPr lang="es-ES" sz="1400" dirty="0" err="1">
                <a:latin typeface="+mj-lt"/>
              </a:rPr>
              <a:t>used</a:t>
            </a:r>
            <a:r>
              <a:rPr lang="es-ES" sz="1400" dirty="0">
                <a:latin typeface="+mj-lt"/>
              </a:rPr>
              <a:t> </a:t>
            </a:r>
            <a:r>
              <a:rPr lang="es-ES" sz="1400" dirty="0" err="1">
                <a:latin typeface="+mj-lt"/>
              </a:rPr>
              <a:t>to</a:t>
            </a:r>
            <a:r>
              <a:rPr lang="es-ES" sz="1400" dirty="0">
                <a:latin typeface="+mj-lt"/>
              </a:rPr>
              <a:t> </a:t>
            </a:r>
            <a:r>
              <a:rPr lang="es-ES" sz="1400" dirty="0" err="1">
                <a:latin typeface="+mj-lt"/>
              </a:rPr>
              <a:t>manage</a:t>
            </a:r>
            <a:r>
              <a:rPr lang="es-ES" sz="1400" dirty="0">
                <a:latin typeface="+mj-lt"/>
              </a:rPr>
              <a:t> </a:t>
            </a:r>
            <a:r>
              <a:rPr lang="es-ES" sz="1400" dirty="0" err="1">
                <a:latin typeface="+mj-lt"/>
              </a:rPr>
              <a:t>the</a:t>
            </a:r>
            <a:r>
              <a:rPr lang="es-ES" sz="1400" dirty="0">
                <a:latin typeface="+mj-lt"/>
              </a:rPr>
              <a:t> </a:t>
            </a:r>
            <a:r>
              <a:rPr lang="es-ES" sz="1400" dirty="0" err="1">
                <a:latin typeface="+mj-lt"/>
              </a:rPr>
              <a:t>website’s</a:t>
            </a:r>
            <a:r>
              <a:rPr lang="es-ES" sz="1400" dirty="0">
                <a:latin typeface="+mj-lt"/>
              </a:rPr>
              <a:t> </a:t>
            </a:r>
            <a:r>
              <a:rPr lang="es-ES" sz="1400" dirty="0" err="1">
                <a:latin typeface="+mj-lt"/>
              </a:rPr>
              <a:t>structure</a:t>
            </a:r>
            <a:r>
              <a:rPr lang="es-ES" sz="1400" dirty="0">
                <a:latin typeface="+mj-lt"/>
              </a:rPr>
              <a:t> (PHP, ASP, etc.). → </a:t>
            </a:r>
            <a:r>
              <a:rPr lang="es-ES" sz="1400" dirty="0" err="1">
                <a:latin typeface="+mj-lt"/>
              </a:rPr>
              <a:t>Metadata</a:t>
            </a:r>
            <a:r>
              <a:rPr lang="es-ES" sz="1400" dirty="0">
                <a:latin typeface="+mj-lt"/>
              </a:rPr>
              <a:t> </a:t>
            </a:r>
            <a:r>
              <a:rPr lang="es-ES" sz="1400" dirty="0" err="1">
                <a:latin typeface="+mj-lt"/>
              </a:rPr>
              <a:t>or</a:t>
            </a:r>
            <a:r>
              <a:rPr lang="es-ES" sz="1400" dirty="0">
                <a:latin typeface="+mj-lt"/>
              </a:rPr>
              <a:t> tags are </a:t>
            </a:r>
            <a:r>
              <a:rPr lang="es-ES" sz="1400" dirty="0" err="1">
                <a:latin typeface="+mj-lt"/>
              </a:rPr>
              <a:t>neither</a:t>
            </a:r>
            <a:r>
              <a:rPr lang="es-ES" sz="1400" dirty="0">
                <a:latin typeface="+mj-lt"/>
              </a:rPr>
              <a:t> </a:t>
            </a:r>
            <a:r>
              <a:rPr lang="es-ES" sz="1400" dirty="0" err="1">
                <a:latin typeface="+mj-lt"/>
              </a:rPr>
              <a:t>localized</a:t>
            </a:r>
            <a:r>
              <a:rPr lang="es-ES" sz="1400" dirty="0">
                <a:latin typeface="+mj-lt"/>
              </a:rPr>
              <a:t> </a:t>
            </a:r>
            <a:r>
              <a:rPr lang="es-ES" sz="1400" dirty="0" err="1">
                <a:latin typeface="+mj-lt"/>
              </a:rPr>
              <a:t>nor</a:t>
            </a:r>
            <a:r>
              <a:rPr lang="es-ES" sz="1400" dirty="0">
                <a:latin typeface="+mj-lt"/>
              </a:rPr>
              <a:t> </a:t>
            </a:r>
            <a:r>
              <a:rPr lang="es-ES" sz="1400" dirty="0" err="1">
                <a:latin typeface="+mj-lt"/>
              </a:rPr>
              <a:t>translated</a:t>
            </a:r>
            <a:r>
              <a:rPr lang="es-ES" sz="1400" dirty="0">
                <a:latin typeface="+mj-lt"/>
              </a:rPr>
              <a:t>.</a:t>
            </a:r>
          </a:p>
          <a:p>
            <a:pPr algn="just">
              <a:lnSpc>
                <a:spcPct val="150000"/>
              </a:lnSpc>
            </a:pPr>
            <a:endParaRPr lang="es-ES" sz="1400" b="1" dirty="0">
              <a:effectLst/>
              <a:latin typeface="+mn-lt"/>
            </a:endParaRPr>
          </a:p>
        </p:txBody>
      </p:sp>
      <p:sp>
        <p:nvSpPr>
          <p:cNvPr id="12" name="CuadroTexto 8">
            <a:extLst>
              <a:ext uri="{FF2B5EF4-FFF2-40B4-BE49-F238E27FC236}">
                <a16:creationId xmlns:a16="http://schemas.microsoft.com/office/drawing/2014/main" id="{96E04E08-8E92-4764-8790-47924CA8C8E3}"/>
              </a:ext>
            </a:extLst>
          </p:cNvPr>
          <p:cNvSpPr txBox="1"/>
          <p:nvPr/>
        </p:nvSpPr>
        <p:spPr>
          <a:xfrm>
            <a:off x="5771605" y="3797233"/>
            <a:ext cx="1957251" cy="276999"/>
          </a:xfrm>
          <a:prstGeom prst="rect">
            <a:avLst/>
          </a:prstGeom>
          <a:noFill/>
        </p:spPr>
        <p:txBody>
          <a:bodyPr wrap="square">
            <a:spAutoFit/>
          </a:bodyPr>
          <a:lstStyle/>
          <a:p>
            <a:r>
              <a:rPr lang="es-ES" sz="1200" b="1" i="0" dirty="0" err="1">
                <a:effectLst/>
                <a:latin typeface="+mn-lt"/>
              </a:rPr>
              <a:t>Information</a:t>
            </a:r>
            <a:r>
              <a:rPr lang="es-ES" sz="1200" b="1" i="0" dirty="0">
                <a:effectLst/>
                <a:latin typeface="+mn-lt"/>
              </a:rPr>
              <a:t> </a:t>
            </a:r>
            <a:r>
              <a:rPr lang="es-ES" sz="1200" b="1" i="0" dirty="0" err="1">
                <a:effectLst/>
                <a:latin typeface="+mn-lt"/>
              </a:rPr>
              <a:t>elements</a:t>
            </a:r>
            <a:endParaRPr lang="fr-FR" sz="1200" dirty="0"/>
          </a:p>
        </p:txBody>
      </p:sp>
      <p:sp>
        <p:nvSpPr>
          <p:cNvPr id="13" name="CuadroTexto 10">
            <a:extLst>
              <a:ext uri="{FF2B5EF4-FFF2-40B4-BE49-F238E27FC236}">
                <a16:creationId xmlns:a16="http://schemas.microsoft.com/office/drawing/2014/main" id="{3B4FF7FD-3B9B-4E94-9B72-62850DB2DA0A}"/>
              </a:ext>
            </a:extLst>
          </p:cNvPr>
          <p:cNvSpPr txBox="1"/>
          <p:nvPr/>
        </p:nvSpPr>
        <p:spPr>
          <a:xfrm>
            <a:off x="9378800" y="652382"/>
            <a:ext cx="2279468" cy="461665"/>
          </a:xfrm>
          <a:prstGeom prst="rect">
            <a:avLst/>
          </a:prstGeom>
          <a:noFill/>
        </p:spPr>
        <p:txBody>
          <a:bodyPr wrap="square">
            <a:spAutoFit/>
          </a:bodyPr>
          <a:lstStyle/>
          <a:p>
            <a:r>
              <a:rPr lang="es-ES" sz="1200" b="1" i="0" dirty="0" err="1">
                <a:effectLst/>
                <a:latin typeface="+mn-lt"/>
              </a:rPr>
              <a:t>Graphic</a:t>
            </a:r>
            <a:r>
              <a:rPr lang="es-ES" sz="1200" b="1" i="0" dirty="0">
                <a:effectLst/>
                <a:latin typeface="+mn-lt"/>
              </a:rPr>
              <a:t> and multimedia </a:t>
            </a:r>
            <a:r>
              <a:rPr lang="es-ES" sz="1200" b="1" i="0" dirty="0" err="1">
                <a:effectLst/>
                <a:latin typeface="+mn-lt"/>
              </a:rPr>
              <a:t>elements</a:t>
            </a:r>
            <a:endParaRPr lang="fr-FR" sz="1200" dirty="0"/>
          </a:p>
        </p:txBody>
      </p:sp>
      <p:sp>
        <p:nvSpPr>
          <p:cNvPr id="14" name="CuadroTexto 12">
            <a:extLst>
              <a:ext uri="{FF2B5EF4-FFF2-40B4-BE49-F238E27FC236}">
                <a16:creationId xmlns:a16="http://schemas.microsoft.com/office/drawing/2014/main" id="{2448FB80-8904-432D-BA81-0787A16741AD}"/>
              </a:ext>
            </a:extLst>
          </p:cNvPr>
          <p:cNvSpPr txBox="1"/>
          <p:nvPr/>
        </p:nvSpPr>
        <p:spPr>
          <a:xfrm>
            <a:off x="6338379" y="5698060"/>
            <a:ext cx="4730337" cy="276999"/>
          </a:xfrm>
          <a:prstGeom prst="rect">
            <a:avLst/>
          </a:prstGeom>
          <a:noFill/>
        </p:spPr>
        <p:txBody>
          <a:bodyPr wrap="square">
            <a:spAutoFit/>
          </a:bodyPr>
          <a:lstStyle/>
          <a:p>
            <a:r>
              <a:rPr lang="en-US" sz="1200" b="1" dirty="0"/>
              <a:t>Programming elements: </a:t>
            </a:r>
            <a:r>
              <a:rPr lang="en-US" sz="1200" dirty="0"/>
              <a:t>press </a:t>
            </a:r>
            <a:r>
              <a:rPr lang="en-US" sz="1200" dirty="0" err="1"/>
              <a:t>Ctrl+U</a:t>
            </a:r>
            <a:r>
              <a:rPr lang="en-US" sz="1200" dirty="0"/>
              <a:t> on the website</a:t>
            </a:r>
            <a:endParaRPr lang="fr-FR" sz="1200" dirty="0"/>
          </a:p>
        </p:txBody>
      </p:sp>
      <p:cxnSp>
        <p:nvCxnSpPr>
          <p:cNvPr id="15" name="Conector recto de flecha 13">
            <a:extLst>
              <a:ext uri="{FF2B5EF4-FFF2-40B4-BE49-F238E27FC236}">
                <a16:creationId xmlns:a16="http://schemas.microsoft.com/office/drawing/2014/main" id="{32677B06-3150-4EEE-AB2B-EA698639E073}"/>
              </a:ext>
            </a:extLst>
          </p:cNvPr>
          <p:cNvCxnSpPr>
            <a:cxnSpLocks/>
          </p:cNvCxnSpPr>
          <p:nvPr/>
        </p:nvCxnSpPr>
        <p:spPr>
          <a:xfrm flipH="1">
            <a:off x="9776037" y="1093338"/>
            <a:ext cx="291072" cy="1226100"/>
          </a:xfrm>
          <a:prstGeom prst="straightConnector1">
            <a:avLst/>
          </a:prstGeom>
          <a:ln w="3175">
            <a:tailEnd type="triangle"/>
          </a:ln>
        </p:spPr>
        <p:style>
          <a:lnRef idx="1">
            <a:schemeClr val="dk1"/>
          </a:lnRef>
          <a:fillRef idx="0">
            <a:schemeClr val="dk1"/>
          </a:fillRef>
          <a:effectRef idx="0">
            <a:schemeClr val="dk1"/>
          </a:effectRef>
          <a:fontRef idx="minor">
            <a:schemeClr val="tx1"/>
          </a:fontRef>
        </p:style>
      </p:cxnSp>
      <p:cxnSp>
        <p:nvCxnSpPr>
          <p:cNvPr id="16" name="Conector recto de flecha 15">
            <a:extLst>
              <a:ext uri="{FF2B5EF4-FFF2-40B4-BE49-F238E27FC236}">
                <a16:creationId xmlns:a16="http://schemas.microsoft.com/office/drawing/2014/main" id="{ACE25613-9FA4-4FBB-965A-EF9464EF49A0}"/>
              </a:ext>
            </a:extLst>
          </p:cNvPr>
          <p:cNvCxnSpPr>
            <a:cxnSpLocks/>
          </p:cNvCxnSpPr>
          <p:nvPr/>
        </p:nvCxnSpPr>
        <p:spPr>
          <a:xfrm>
            <a:off x="7785463" y="3915172"/>
            <a:ext cx="475283" cy="0"/>
          </a:xfrm>
          <a:prstGeom prst="straightConnector1">
            <a:avLst/>
          </a:prstGeom>
          <a:ln w="3175">
            <a:tailEnd type="triangle"/>
          </a:ln>
        </p:spPr>
        <p:style>
          <a:lnRef idx="1">
            <a:schemeClr val="dk1"/>
          </a:lnRef>
          <a:fillRef idx="0">
            <a:schemeClr val="dk1"/>
          </a:fillRef>
          <a:effectRef idx="0">
            <a:schemeClr val="dk1"/>
          </a:effectRef>
          <a:fontRef idx="minor">
            <a:schemeClr val="tx1"/>
          </a:fontRef>
        </p:style>
      </p:cxnSp>
      <p:cxnSp>
        <p:nvCxnSpPr>
          <p:cNvPr id="17" name="Conector recto de flecha 17">
            <a:extLst>
              <a:ext uri="{FF2B5EF4-FFF2-40B4-BE49-F238E27FC236}">
                <a16:creationId xmlns:a16="http://schemas.microsoft.com/office/drawing/2014/main" id="{EDC381EC-1EF7-4420-91BE-179C8A498945}"/>
              </a:ext>
            </a:extLst>
          </p:cNvPr>
          <p:cNvCxnSpPr>
            <a:cxnSpLocks/>
          </p:cNvCxnSpPr>
          <p:nvPr/>
        </p:nvCxnSpPr>
        <p:spPr>
          <a:xfrm flipV="1">
            <a:off x="7637417" y="3143345"/>
            <a:ext cx="0" cy="653889"/>
          </a:xfrm>
          <a:prstGeom prst="straightConnector1">
            <a:avLst/>
          </a:prstGeom>
          <a:ln w="3175">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9">
            <a:extLst>
              <a:ext uri="{FF2B5EF4-FFF2-40B4-BE49-F238E27FC236}">
                <a16:creationId xmlns:a16="http://schemas.microsoft.com/office/drawing/2014/main" id="{05BD5844-3BD9-471C-A659-E70E69A4D848}"/>
              </a:ext>
            </a:extLst>
          </p:cNvPr>
          <p:cNvCxnSpPr>
            <a:cxnSpLocks/>
          </p:cNvCxnSpPr>
          <p:nvPr/>
        </p:nvCxnSpPr>
        <p:spPr>
          <a:xfrm flipH="1">
            <a:off x="10407832" y="1114047"/>
            <a:ext cx="221404" cy="3491197"/>
          </a:xfrm>
          <a:prstGeom prst="straightConnector1">
            <a:avLst/>
          </a:prstGeom>
          <a:ln w="3175">
            <a:tailEnd type="triangle"/>
          </a:ln>
        </p:spPr>
        <p:style>
          <a:lnRef idx="1">
            <a:schemeClr val="dk1"/>
          </a:lnRef>
          <a:fillRef idx="0">
            <a:schemeClr val="dk1"/>
          </a:fillRef>
          <a:effectRef idx="0">
            <a:schemeClr val="dk1"/>
          </a:effectRef>
          <a:fontRef idx="minor">
            <a:schemeClr val="tx1"/>
          </a:fontRef>
        </p:style>
      </p:cxnSp>
      <p:cxnSp>
        <p:nvCxnSpPr>
          <p:cNvPr id="19" name="Conector recto de flecha 24">
            <a:extLst>
              <a:ext uri="{FF2B5EF4-FFF2-40B4-BE49-F238E27FC236}">
                <a16:creationId xmlns:a16="http://schemas.microsoft.com/office/drawing/2014/main" id="{F8163A57-92C6-4D9B-8DB1-A5FED408DCDF}"/>
              </a:ext>
            </a:extLst>
          </p:cNvPr>
          <p:cNvCxnSpPr>
            <a:cxnSpLocks/>
          </p:cNvCxnSpPr>
          <p:nvPr/>
        </p:nvCxnSpPr>
        <p:spPr>
          <a:xfrm>
            <a:off x="7707878" y="4126968"/>
            <a:ext cx="473825" cy="1104560"/>
          </a:xfrm>
          <a:prstGeom prst="straightConnector1">
            <a:avLst/>
          </a:prstGeom>
          <a:ln w="3175">
            <a:tailEnd type="triangle"/>
          </a:ln>
        </p:spPr>
        <p:style>
          <a:lnRef idx="1">
            <a:schemeClr val="dk1"/>
          </a:lnRef>
          <a:fillRef idx="0">
            <a:schemeClr val="dk1"/>
          </a:fillRef>
          <a:effectRef idx="0">
            <a:schemeClr val="dk1"/>
          </a:effectRef>
          <a:fontRef idx="minor">
            <a:schemeClr val="tx1"/>
          </a:fontRef>
        </p:style>
      </p:cxnSp>
      <p:sp>
        <p:nvSpPr>
          <p:cNvPr id="20" name="CuadroTexto 32">
            <a:extLst>
              <a:ext uri="{FF2B5EF4-FFF2-40B4-BE49-F238E27FC236}">
                <a16:creationId xmlns:a16="http://schemas.microsoft.com/office/drawing/2014/main" id="{5F561BE9-C0BC-4B38-AEC7-7AA1778A1479}"/>
              </a:ext>
            </a:extLst>
          </p:cNvPr>
          <p:cNvSpPr txBox="1"/>
          <p:nvPr/>
        </p:nvSpPr>
        <p:spPr>
          <a:xfrm>
            <a:off x="9148983" y="4747647"/>
            <a:ext cx="1720578" cy="276999"/>
          </a:xfrm>
          <a:prstGeom prst="rect">
            <a:avLst/>
          </a:prstGeom>
          <a:noFill/>
        </p:spPr>
        <p:txBody>
          <a:bodyPr wrap="square">
            <a:spAutoFit/>
          </a:bodyPr>
          <a:lstStyle/>
          <a:p>
            <a:r>
              <a:rPr lang="es-ES" sz="1200" b="1" dirty="0"/>
              <a:t>‘</a:t>
            </a:r>
            <a:r>
              <a:rPr lang="es-ES" sz="1200" b="1" dirty="0" err="1"/>
              <a:t>alt</a:t>
            </a:r>
            <a:r>
              <a:rPr lang="es-ES" sz="1200" b="1" dirty="0"/>
              <a:t>’ </a:t>
            </a:r>
            <a:r>
              <a:rPr lang="es-ES" sz="1200" b="1" i="0" dirty="0">
                <a:effectLst/>
                <a:latin typeface="+mn-lt"/>
              </a:rPr>
              <a:t> </a:t>
            </a:r>
            <a:r>
              <a:rPr lang="es-ES" sz="1200" b="1" i="0" dirty="0" err="1">
                <a:effectLst/>
                <a:latin typeface="+mn-lt"/>
              </a:rPr>
              <a:t>elements</a:t>
            </a:r>
            <a:endParaRPr lang="es-ES" sz="1200" b="1" dirty="0"/>
          </a:p>
        </p:txBody>
      </p:sp>
      <p:cxnSp>
        <p:nvCxnSpPr>
          <p:cNvPr id="21" name="Conector recto de flecha 33">
            <a:extLst>
              <a:ext uri="{FF2B5EF4-FFF2-40B4-BE49-F238E27FC236}">
                <a16:creationId xmlns:a16="http://schemas.microsoft.com/office/drawing/2014/main" id="{D8975247-96A2-4470-99A5-63A34E52EF85}"/>
              </a:ext>
            </a:extLst>
          </p:cNvPr>
          <p:cNvCxnSpPr>
            <a:cxnSpLocks/>
          </p:cNvCxnSpPr>
          <p:nvPr/>
        </p:nvCxnSpPr>
        <p:spPr>
          <a:xfrm>
            <a:off x="9268098" y="5059349"/>
            <a:ext cx="475283" cy="0"/>
          </a:xfrm>
          <a:prstGeom prst="straightConnector1">
            <a:avLst/>
          </a:prstGeom>
          <a:ln w="3175">
            <a:tailEnd type="triangle"/>
          </a:ln>
        </p:spPr>
        <p:style>
          <a:lnRef idx="1">
            <a:schemeClr val="dk1"/>
          </a:lnRef>
          <a:fillRef idx="0">
            <a:schemeClr val="dk1"/>
          </a:fillRef>
          <a:effectRef idx="0">
            <a:schemeClr val="dk1"/>
          </a:effectRef>
          <a:fontRef idx="minor">
            <a:schemeClr val="tx1"/>
          </a:fontRef>
        </p:style>
      </p:cxnSp>
      <p:pic>
        <p:nvPicPr>
          <p:cNvPr id="6" name="Imagen 6">
            <a:extLst>
              <a:ext uri="{FF2B5EF4-FFF2-40B4-BE49-F238E27FC236}">
                <a16:creationId xmlns:a16="http://schemas.microsoft.com/office/drawing/2014/main" id="{B3D60EEC-A7C8-D67E-81AC-AB8AFC88E7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9" name="Conector recto 4">
            <a:extLst>
              <a:ext uri="{FF2B5EF4-FFF2-40B4-BE49-F238E27FC236}">
                <a16:creationId xmlns:a16="http://schemas.microsoft.com/office/drawing/2014/main" id="{68AE4E4D-98CC-9FBC-70FC-EEEA0ABE5075}"/>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3" name="Imagen 2">
            <a:extLst>
              <a:ext uri="{FF2B5EF4-FFF2-40B4-BE49-F238E27FC236}">
                <a16:creationId xmlns:a16="http://schemas.microsoft.com/office/drawing/2014/main" id="{0336DE75-C168-AF93-51C0-F1D4D28A3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25" name="Audio 24">
            <a:hlinkClick r:id="" action="ppaction://media"/>
            <a:extLst>
              <a:ext uri="{FF2B5EF4-FFF2-40B4-BE49-F238E27FC236}">
                <a16:creationId xmlns:a16="http://schemas.microsoft.com/office/drawing/2014/main" id="{1EE9E19D-FB61-DC6D-B640-6873F6B43F4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57819290"/>
      </p:ext>
    </p:extLst>
  </p:cSld>
  <p:clrMapOvr>
    <a:masterClrMapping/>
  </p:clrMapOvr>
  <mc:AlternateContent xmlns:mc="http://schemas.openxmlformats.org/markup-compatibility/2006" xmlns:p14="http://schemas.microsoft.com/office/powerpoint/2010/main">
    <mc:Choice Requires="p14">
      <p:transition spd="slow" p14:dur="2000" advTm="27533"/>
    </mc:Choice>
    <mc:Fallback xmlns="">
      <p:transition spd="slow" advTm="2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C0AD8082-8A24-46F4-A888-67EB0D0B973C}"/>
              </a:ext>
            </a:extLst>
          </p:cNvPr>
          <p:cNvSpPr>
            <a:spLocks noGrp="1"/>
          </p:cNvSpPr>
          <p:nvPr>
            <p:ph type="ctrTitle"/>
          </p:nvPr>
        </p:nvSpPr>
        <p:spPr>
          <a:xfrm>
            <a:off x="490692" y="593833"/>
            <a:ext cx="11078886" cy="600489"/>
          </a:xfrm>
        </p:spPr>
        <p:txBody>
          <a:bodyPr>
            <a:noAutofit/>
          </a:bodyPr>
          <a:lstStyle/>
          <a:p>
            <a:pPr>
              <a:lnSpc>
                <a:spcPct val="120000"/>
              </a:lnSpc>
              <a:spcBef>
                <a:spcPts val="200"/>
              </a:spcBef>
            </a:pPr>
            <a:r>
              <a:rPr lang="en-US" sz="2400" dirty="0"/>
              <a:t>Computer languages: programming and mark-up languages</a:t>
            </a:r>
            <a:endParaRPr lang="es-ES" sz="2400" dirty="0"/>
          </a:p>
        </p:txBody>
      </p:sp>
      <p:sp>
        <p:nvSpPr>
          <p:cNvPr id="4" name="Rectangle 1">
            <a:extLst>
              <a:ext uri="{FF2B5EF4-FFF2-40B4-BE49-F238E27FC236}">
                <a16:creationId xmlns:a16="http://schemas.microsoft.com/office/drawing/2014/main" id="{19FEFE2D-32E7-4E11-BC98-203E93DBF1B8}"/>
              </a:ext>
            </a:extLst>
          </p:cNvPr>
          <p:cNvSpPr>
            <a:spLocks noChangeArrowheads="1"/>
          </p:cNvSpPr>
          <p:nvPr/>
        </p:nvSpPr>
        <p:spPr bwMode="auto">
          <a:xfrm>
            <a:off x="1397175" y="1835130"/>
            <a:ext cx="9265920" cy="3516988"/>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360363" algn="just">
              <a:lnSpc>
                <a:spcPct val="150000"/>
              </a:lnSpc>
            </a:pPr>
            <a:r>
              <a:rPr lang="en-US" sz="1400" b="1" i="0" dirty="0">
                <a:effectLst/>
                <a:latin typeface="+mn-lt"/>
              </a:rPr>
              <a:t>A computer language is a language used by computers and is used by programmers and web developers to create computer </a:t>
            </a:r>
            <a:r>
              <a:rPr lang="en-US" sz="1400" b="1" i="0" dirty="0" err="1">
                <a:effectLst/>
                <a:latin typeface="+mn-lt"/>
              </a:rPr>
              <a:t>programmes</a:t>
            </a:r>
            <a:r>
              <a:rPr lang="en-US" sz="1400" b="1" i="0" dirty="0">
                <a:effectLst/>
                <a:latin typeface="+mn-lt"/>
              </a:rPr>
              <a:t>, desktop applications, mobile device applications, web applications, etc. </a:t>
            </a:r>
          </a:p>
          <a:p>
            <a:pPr indent="360363" algn="just">
              <a:lnSpc>
                <a:spcPct val="150000"/>
              </a:lnSpc>
            </a:pPr>
            <a:r>
              <a:rPr lang="en-US" sz="1400" b="0" i="0" dirty="0">
                <a:effectLst/>
                <a:latin typeface="+mn-lt"/>
              </a:rPr>
              <a:t>Among computer languages, we find programming languages such as JavaScript, C++, Python, PHP, which is the means used by programmers to create a computer program; we also find mark-up languages that are the means to describe to a computer the format or structure of a computer document, such as HTML, XML, </a:t>
            </a:r>
            <a:r>
              <a:rPr lang="en-US" sz="1400" b="0" i="0" dirty="0" err="1">
                <a:effectLst/>
                <a:latin typeface="+mn-lt"/>
              </a:rPr>
              <a:t>XLIFF</a:t>
            </a:r>
            <a:r>
              <a:rPr lang="en-US" sz="1400" b="0" i="0" dirty="0">
                <a:effectLst/>
                <a:latin typeface="+mn-lt"/>
              </a:rPr>
              <a:t> (Ferrero Martinez 2015; Gómez </a:t>
            </a:r>
            <a:r>
              <a:rPr lang="en-US" sz="1400" b="0" i="0" dirty="0" err="1">
                <a:effectLst/>
                <a:latin typeface="+mn-lt"/>
              </a:rPr>
              <a:t>Palomo</a:t>
            </a:r>
            <a:r>
              <a:rPr lang="en-US" sz="1400" b="0" i="0" dirty="0">
                <a:effectLst/>
                <a:latin typeface="+mn-lt"/>
              </a:rPr>
              <a:t> &amp; Moraleda Gil 2020).</a:t>
            </a:r>
          </a:p>
          <a:p>
            <a:pPr indent="360363" algn="just">
              <a:lnSpc>
                <a:spcPct val="150000"/>
              </a:lnSpc>
            </a:pPr>
            <a:r>
              <a:rPr lang="en-US" sz="1400" b="1" i="0" dirty="0">
                <a:effectLst/>
                <a:latin typeface="+mn-lt"/>
              </a:rPr>
              <a:t>The source code is the internal interweaving encoded with a set of metadata whose functions </a:t>
            </a:r>
            <a:r>
              <a:rPr lang="en-US" sz="1400" b="1" i="0" dirty="0" err="1">
                <a:effectLst/>
                <a:latin typeface="+mn-lt"/>
              </a:rPr>
              <a:t>virtualise</a:t>
            </a:r>
            <a:r>
              <a:rPr lang="en-US" sz="1400" b="1" i="0" dirty="0">
                <a:effectLst/>
                <a:latin typeface="+mn-lt"/>
              </a:rPr>
              <a:t> interfaces that are manageable and suitable for a non-programming brain. </a:t>
            </a:r>
            <a:r>
              <a:rPr lang="en-US" sz="1400" b="0" i="0" dirty="0">
                <a:effectLst/>
                <a:latin typeface="+mn-lt"/>
              </a:rPr>
              <a:t>Translating the code will require minimal knowledge of the particular programming language because it is usually done directly on the code file. And if the source code is modified, the web page or application may stop working (Oliver 2016). </a:t>
            </a:r>
            <a:endParaRPr lang="es-ES" sz="1400" i="0" dirty="0">
              <a:effectLst/>
              <a:latin typeface="+mn-lt"/>
            </a:endParaRPr>
          </a:p>
        </p:txBody>
      </p:sp>
      <p:pic>
        <p:nvPicPr>
          <p:cNvPr id="8" name="Imagen 6">
            <a:extLst>
              <a:ext uri="{FF2B5EF4-FFF2-40B4-BE49-F238E27FC236}">
                <a16:creationId xmlns:a16="http://schemas.microsoft.com/office/drawing/2014/main" id="{A3A781FF-F107-FA6B-4991-49813A78F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9" name="Conector recto 4">
            <a:extLst>
              <a:ext uri="{FF2B5EF4-FFF2-40B4-BE49-F238E27FC236}">
                <a16:creationId xmlns:a16="http://schemas.microsoft.com/office/drawing/2014/main" id="{7CECD476-B139-E1D3-1CFB-2BD2F02F1AAC}"/>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10" name="Imagen 9">
            <a:extLst>
              <a:ext uri="{FF2B5EF4-FFF2-40B4-BE49-F238E27FC236}">
                <a16:creationId xmlns:a16="http://schemas.microsoft.com/office/drawing/2014/main" id="{CD8ADD67-F70D-747A-9368-5039C9C02F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16" name="Audio 15">
            <a:hlinkClick r:id="" action="ppaction://media"/>
            <a:extLst>
              <a:ext uri="{FF2B5EF4-FFF2-40B4-BE49-F238E27FC236}">
                <a16:creationId xmlns:a16="http://schemas.microsoft.com/office/drawing/2014/main" id="{4C250E25-723F-7DD7-761A-B68914DDC04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255890"/>
      </p:ext>
    </p:extLst>
  </p:cSld>
  <p:clrMapOvr>
    <a:masterClrMapping/>
  </p:clrMapOvr>
  <mc:AlternateContent xmlns:mc="http://schemas.openxmlformats.org/markup-compatibility/2006" xmlns:p14="http://schemas.microsoft.com/office/powerpoint/2010/main">
    <mc:Choice Requires="p14">
      <p:transition spd="slow" p14:dur="2000" advTm="33778"/>
    </mc:Choice>
    <mc:Fallback xmlns="">
      <p:transition spd="slow" advTm="33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C0AD8082-8A24-46F4-A888-67EB0D0B973C}"/>
              </a:ext>
            </a:extLst>
          </p:cNvPr>
          <p:cNvSpPr>
            <a:spLocks noGrp="1"/>
          </p:cNvSpPr>
          <p:nvPr>
            <p:ph type="ctrTitle"/>
          </p:nvPr>
        </p:nvSpPr>
        <p:spPr>
          <a:xfrm>
            <a:off x="852055" y="465844"/>
            <a:ext cx="10487890" cy="915924"/>
          </a:xfrm>
        </p:spPr>
        <p:txBody>
          <a:bodyPr>
            <a:noAutofit/>
          </a:bodyPr>
          <a:lstStyle/>
          <a:p>
            <a:pPr>
              <a:lnSpc>
                <a:spcPct val="120000"/>
              </a:lnSpc>
              <a:spcBef>
                <a:spcPts val="200"/>
              </a:spcBef>
            </a:pPr>
            <a:r>
              <a:rPr lang="en-US" sz="2400" dirty="0"/>
              <a:t>Processing of computer language code: mark-up languages</a:t>
            </a:r>
            <a:br>
              <a:rPr lang="en-US" sz="2400" dirty="0"/>
            </a:br>
            <a:r>
              <a:rPr lang="en-US" sz="2400" dirty="0"/>
              <a:t>HTML mark-up language</a:t>
            </a:r>
            <a:endParaRPr lang="es-ES" sz="2400" dirty="0"/>
          </a:p>
        </p:txBody>
      </p:sp>
      <p:sp>
        <p:nvSpPr>
          <p:cNvPr id="4" name="Rectangle 1">
            <a:extLst>
              <a:ext uri="{FF2B5EF4-FFF2-40B4-BE49-F238E27FC236}">
                <a16:creationId xmlns:a16="http://schemas.microsoft.com/office/drawing/2014/main" id="{19FEFE2D-32E7-4E11-BC98-203E93DBF1B8}"/>
              </a:ext>
            </a:extLst>
          </p:cNvPr>
          <p:cNvSpPr>
            <a:spLocks noChangeArrowheads="1"/>
          </p:cNvSpPr>
          <p:nvPr/>
        </p:nvSpPr>
        <p:spPr bwMode="auto">
          <a:xfrm>
            <a:off x="4068618" y="1987747"/>
            <a:ext cx="4054764" cy="246221"/>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s-ES" sz="1600" b="1" i="0" dirty="0">
                <a:solidFill>
                  <a:srgbClr val="202122"/>
                </a:solidFill>
                <a:effectLst/>
                <a:latin typeface="Arial" panose="020B0604020202020204" pitchFamily="34" charset="0"/>
              </a:rPr>
              <a:t>Video ‘</a:t>
            </a:r>
            <a:r>
              <a:rPr lang="es-ES" sz="1600" b="1" i="1" dirty="0" err="1">
                <a:solidFill>
                  <a:srgbClr val="202122"/>
                </a:solidFill>
                <a:effectLst/>
                <a:latin typeface="Arial" panose="020B0604020202020204" pitchFamily="34" charset="0"/>
              </a:rPr>
              <a:t>What</a:t>
            </a:r>
            <a:r>
              <a:rPr lang="es-ES" sz="1600" b="1" i="1" dirty="0">
                <a:solidFill>
                  <a:srgbClr val="202122"/>
                </a:solidFill>
              </a:rPr>
              <a:t> is</a:t>
            </a:r>
            <a:r>
              <a:rPr lang="es-ES" sz="1600" b="1" i="1" dirty="0">
                <a:solidFill>
                  <a:srgbClr val="202122"/>
                </a:solidFill>
                <a:effectLst/>
                <a:latin typeface="Arial" panose="020B0604020202020204" pitchFamily="34" charset="0"/>
              </a:rPr>
              <a:t> HTML, HTML4 and HTML5’</a:t>
            </a:r>
          </a:p>
        </p:txBody>
      </p:sp>
      <p:pic>
        <p:nvPicPr>
          <p:cNvPr id="3" name="Elementos multimedia en línea 2" title="What is HTML5?">
            <a:hlinkClick r:id="" action="ppaction://media"/>
            <a:extLst>
              <a:ext uri="{FF2B5EF4-FFF2-40B4-BE49-F238E27FC236}">
                <a16:creationId xmlns:a16="http://schemas.microsoft.com/office/drawing/2014/main" id="{210A25AE-9232-404B-B902-56F1A0F68653}"/>
              </a:ext>
            </a:extLst>
          </p:cNvPr>
          <p:cNvPicPr>
            <a:picLocks noRot="1" noChangeAspect="1"/>
          </p:cNvPicPr>
          <p:nvPr>
            <a:videoFile r:link="rId2"/>
          </p:nvPr>
        </p:nvPicPr>
        <p:blipFill>
          <a:blip r:embed="rId6"/>
          <a:stretch>
            <a:fillRect/>
          </a:stretch>
        </p:blipFill>
        <p:spPr>
          <a:xfrm>
            <a:off x="3683726" y="2530003"/>
            <a:ext cx="4606834" cy="2591344"/>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921C59EB-915C-46E5-A3EB-95202A6D625B}"/>
              </a:ext>
            </a:extLst>
          </p:cNvPr>
          <p:cNvSpPr txBox="1"/>
          <p:nvPr/>
        </p:nvSpPr>
        <p:spPr>
          <a:xfrm>
            <a:off x="3122567" y="5312101"/>
            <a:ext cx="5729152" cy="414409"/>
          </a:xfrm>
          <a:prstGeom prst="rect">
            <a:avLst/>
          </a:prstGeom>
          <a:noFill/>
        </p:spPr>
        <p:txBody>
          <a:bodyPr wrap="square">
            <a:spAutoFit/>
          </a:bodyPr>
          <a:lstStyle/>
          <a:p>
            <a:pPr algn="l">
              <a:lnSpc>
                <a:spcPct val="170000"/>
              </a:lnSpc>
            </a:pPr>
            <a:r>
              <a:rPr lang="es-ES" sz="1400" dirty="0">
                <a:hlinkClick r:id="rId7"/>
              </a:rPr>
              <a:t>T</a:t>
            </a:r>
            <a:r>
              <a:rPr lang="en-US" sz="1400" dirty="0" err="1">
                <a:hlinkClick r:id="rId7"/>
              </a:rPr>
              <a:t>ags</a:t>
            </a:r>
            <a:r>
              <a:rPr lang="en-US" sz="1400" dirty="0">
                <a:hlinkClick r:id="rId7"/>
              </a:rPr>
              <a:t> and metadata in XML, HTML and XHTML mark-up languages</a:t>
            </a:r>
            <a:endParaRPr lang="es-ES" sz="1400" dirty="0">
              <a:hlinkClick r:id="rId8"/>
            </a:endParaRPr>
          </a:p>
        </p:txBody>
      </p:sp>
      <p:pic>
        <p:nvPicPr>
          <p:cNvPr id="10" name="Imagen 6">
            <a:extLst>
              <a:ext uri="{FF2B5EF4-FFF2-40B4-BE49-F238E27FC236}">
                <a16:creationId xmlns:a16="http://schemas.microsoft.com/office/drawing/2014/main" id="{17FD7837-DEBD-DB60-FF06-FBA7AA129B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11" name="Conector recto 4">
            <a:extLst>
              <a:ext uri="{FF2B5EF4-FFF2-40B4-BE49-F238E27FC236}">
                <a16:creationId xmlns:a16="http://schemas.microsoft.com/office/drawing/2014/main" id="{74AF474D-9790-341C-3243-C6F0BF4CF9AE}"/>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12" name="Imagen 11">
            <a:extLst>
              <a:ext uri="{FF2B5EF4-FFF2-40B4-BE49-F238E27FC236}">
                <a16:creationId xmlns:a16="http://schemas.microsoft.com/office/drawing/2014/main" id="{97A6FF4A-18D0-6433-39DE-5C2623EDA8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16" name="Audio 15">
            <a:hlinkClick r:id="" action="ppaction://media"/>
            <a:extLst>
              <a:ext uri="{FF2B5EF4-FFF2-40B4-BE49-F238E27FC236}">
                <a16:creationId xmlns:a16="http://schemas.microsoft.com/office/drawing/2014/main" id="{2EE0D599-D9D2-41B9-625F-2F652EE40C96}"/>
              </a:ext>
            </a:extLst>
          </p:cNvPr>
          <p:cNvPicPr>
            <a:picLocks noChangeAspect="1"/>
          </p:cNvPicPr>
          <p:nvPr>
            <a:audioFile r:link="rId4"/>
            <p:extLst>
              <p:ext uri="{DAA4B4D4-6D71-4841-9C94-3DE7FCFB9230}">
                <p14:media xmlns:p14="http://schemas.microsoft.com/office/powerpoint/2010/main" r:embed="rId3"/>
              </p:ext>
            </p:extLst>
          </p:nvPr>
        </p:nvPicPr>
        <p:blipFill>
          <a:blip r:embed="rId11"/>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010537478"/>
      </p:ext>
    </p:extLst>
  </p:cSld>
  <p:clrMapOvr>
    <a:masterClrMapping/>
  </p:clrMapOvr>
  <mc:AlternateContent xmlns:mc="http://schemas.openxmlformats.org/markup-compatibility/2006" xmlns:p14="http://schemas.microsoft.com/office/powerpoint/2010/main">
    <mc:Choice Requires="p14">
      <p:transition spd="slow" p14:dur="2000" advTm="25738"/>
    </mc:Choice>
    <mc:Fallback xmlns="">
      <p:transition spd="slow" advTm="25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timing>
  <p:extLst>
    <p:ext uri="{E180D4A7-C9FB-4DFB-919C-405C955672EB}">
      <p14:showEvtLst xmlns:p14="http://schemas.microsoft.com/office/powerpoint/2010/main">
        <p14:playEvt time="25055" objId="3"/>
        <p14:pauseEvt time="25669" objId="3"/>
        <p14:stopEvt time="25669"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D618091F-3F64-4E93-95ED-67A42A032DA7}"/>
              </a:ext>
            </a:extLst>
          </p:cNvPr>
          <p:cNvSpPr txBox="1">
            <a:spLocks/>
          </p:cNvSpPr>
          <p:nvPr/>
        </p:nvSpPr>
        <p:spPr>
          <a:xfrm>
            <a:off x="1649109" y="472786"/>
            <a:ext cx="8670279" cy="10310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400" b="1" dirty="0" err="1">
                <a:solidFill>
                  <a:srgbClr val="034D6C"/>
                </a:solidFill>
                <a:latin typeface="Raleway"/>
                <a:cs typeface="Arial"/>
                <a:sym typeface="Arial"/>
              </a:rPr>
              <a:t>Technical</a:t>
            </a:r>
            <a:r>
              <a:rPr lang="es-ES" sz="2400" b="1" dirty="0">
                <a:solidFill>
                  <a:srgbClr val="034D6C"/>
                </a:solidFill>
                <a:latin typeface="Raleway"/>
                <a:cs typeface="Arial"/>
                <a:sym typeface="Arial"/>
              </a:rPr>
              <a:t> </a:t>
            </a:r>
            <a:r>
              <a:rPr lang="es-ES" sz="2400" b="1" dirty="0" err="1">
                <a:solidFill>
                  <a:srgbClr val="034D6C"/>
                </a:solidFill>
                <a:latin typeface="Raleway"/>
                <a:cs typeface="Arial"/>
                <a:sym typeface="Arial"/>
              </a:rPr>
              <a:t>translation</a:t>
            </a:r>
            <a:endParaRPr lang="es-ES" sz="2400" b="1" dirty="0">
              <a:solidFill>
                <a:srgbClr val="034D6C"/>
              </a:solidFill>
              <a:latin typeface="Raleway"/>
              <a:cs typeface="Arial"/>
              <a:sym typeface="Arial"/>
            </a:endParaRPr>
          </a:p>
          <a:p>
            <a:endParaRPr lang="es-ES" sz="3200" b="1" dirty="0"/>
          </a:p>
        </p:txBody>
      </p:sp>
      <p:sp>
        <p:nvSpPr>
          <p:cNvPr id="10" name="ZoneTexte 9">
            <a:extLst>
              <a:ext uri="{FF2B5EF4-FFF2-40B4-BE49-F238E27FC236}">
                <a16:creationId xmlns:a16="http://schemas.microsoft.com/office/drawing/2014/main" id="{70047DD9-5C56-4C70-936E-8D98DC610A70}"/>
              </a:ext>
            </a:extLst>
          </p:cNvPr>
          <p:cNvSpPr txBox="1"/>
          <p:nvPr/>
        </p:nvSpPr>
        <p:spPr>
          <a:xfrm>
            <a:off x="822659" y="1759282"/>
            <a:ext cx="10323180" cy="2962991"/>
          </a:xfrm>
          <a:prstGeom prst="rect">
            <a:avLst/>
          </a:prstGeom>
          <a:noFill/>
        </p:spPr>
        <p:txBody>
          <a:bodyPr wrap="square">
            <a:spAutoFit/>
          </a:bodyPr>
          <a:lstStyle/>
          <a:p>
            <a:pPr algn="just">
              <a:lnSpc>
                <a:spcPct val="150000"/>
              </a:lnSpc>
            </a:pPr>
            <a:r>
              <a:rPr lang="es-ES" sz="1400" b="1" dirty="0" err="1"/>
              <a:t>Technical</a:t>
            </a:r>
            <a:r>
              <a:rPr lang="es-ES" sz="1400" b="1" dirty="0"/>
              <a:t> </a:t>
            </a:r>
            <a:r>
              <a:rPr lang="es-ES" sz="1400" b="1" dirty="0" err="1"/>
              <a:t>language</a:t>
            </a:r>
            <a:r>
              <a:rPr lang="es-ES" sz="1400" b="1" dirty="0"/>
              <a:t> </a:t>
            </a:r>
            <a:r>
              <a:rPr lang="es-ES" sz="1400" b="1" dirty="0" err="1"/>
              <a:t>is</a:t>
            </a:r>
            <a:r>
              <a:rPr lang="es-ES" sz="1400" b="1" dirty="0"/>
              <a:t> </a:t>
            </a:r>
            <a:r>
              <a:rPr lang="es-ES" sz="1400" b="1" dirty="0" err="1"/>
              <a:t>approached</a:t>
            </a:r>
            <a:r>
              <a:rPr lang="es-ES" sz="1400" b="1" dirty="0"/>
              <a:t> in </a:t>
            </a:r>
            <a:r>
              <a:rPr lang="es-ES" sz="1400" b="1" dirty="0" err="1"/>
              <a:t>the</a:t>
            </a:r>
            <a:r>
              <a:rPr lang="es-ES" sz="1400" b="1" dirty="0"/>
              <a:t> </a:t>
            </a:r>
            <a:r>
              <a:rPr lang="es-ES" sz="1400" b="1" dirty="0" err="1"/>
              <a:t>translation</a:t>
            </a:r>
            <a:r>
              <a:rPr lang="es-ES" sz="1400" b="1" dirty="0"/>
              <a:t> </a:t>
            </a:r>
            <a:r>
              <a:rPr lang="es-ES" sz="1400" b="1" dirty="0" err="1"/>
              <a:t>process</a:t>
            </a:r>
            <a:r>
              <a:rPr lang="es-ES" sz="1400" b="1" dirty="0"/>
              <a:t> </a:t>
            </a:r>
            <a:r>
              <a:rPr lang="es-ES" sz="1400" b="1" dirty="0" err="1"/>
              <a:t>from</a:t>
            </a:r>
            <a:r>
              <a:rPr lang="es-ES" sz="1400" b="1" dirty="0"/>
              <a:t> </a:t>
            </a:r>
            <a:r>
              <a:rPr lang="es-ES" sz="1400" b="1" dirty="0" err="1"/>
              <a:t>the</a:t>
            </a:r>
            <a:r>
              <a:rPr lang="es-ES" sz="1400" b="1" dirty="0"/>
              <a:t> exclusive </a:t>
            </a:r>
            <a:r>
              <a:rPr lang="es-ES" sz="1400" b="1" dirty="0" err="1"/>
              <a:t>parameter</a:t>
            </a:r>
            <a:r>
              <a:rPr lang="es-ES" sz="1400" b="1" dirty="0"/>
              <a:t> </a:t>
            </a:r>
            <a:r>
              <a:rPr lang="es-ES" sz="1400" b="1" dirty="0" err="1"/>
              <a:t>of</a:t>
            </a:r>
            <a:r>
              <a:rPr lang="es-ES" sz="1400" b="1" dirty="0"/>
              <a:t> </a:t>
            </a:r>
            <a:r>
              <a:rPr lang="es-ES" sz="1400" b="1" dirty="0" err="1"/>
              <a:t>terminological</a:t>
            </a:r>
            <a:r>
              <a:rPr lang="es-ES" sz="1400" b="1" dirty="0"/>
              <a:t> </a:t>
            </a:r>
            <a:r>
              <a:rPr lang="es-ES" sz="1400" b="1" dirty="0" err="1"/>
              <a:t>specificity</a:t>
            </a:r>
            <a:r>
              <a:rPr lang="es-ES" sz="1400" dirty="0"/>
              <a:t>. The </a:t>
            </a:r>
            <a:r>
              <a:rPr lang="es-ES" sz="1400" dirty="0" err="1"/>
              <a:t>elements</a:t>
            </a:r>
            <a:r>
              <a:rPr lang="es-ES" sz="1400" dirty="0"/>
              <a:t> </a:t>
            </a:r>
            <a:r>
              <a:rPr lang="es-ES" sz="1400" dirty="0" err="1"/>
              <a:t>of</a:t>
            </a:r>
            <a:r>
              <a:rPr lang="es-ES" sz="1400" dirty="0"/>
              <a:t> </a:t>
            </a:r>
            <a:r>
              <a:rPr lang="es-ES" sz="1400" dirty="0" err="1"/>
              <a:t>technical</a:t>
            </a:r>
            <a:r>
              <a:rPr lang="es-ES" sz="1400" dirty="0"/>
              <a:t> </a:t>
            </a:r>
            <a:r>
              <a:rPr lang="es-ES" sz="1400" dirty="0" err="1"/>
              <a:t>language</a:t>
            </a:r>
            <a:r>
              <a:rPr lang="es-ES" sz="1400" dirty="0"/>
              <a:t> are </a:t>
            </a:r>
            <a:r>
              <a:rPr lang="es-ES" sz="1400" dirty="0" err="1"/>
              <a:t>the</a:t>
            </a:r>
            <a:r>
              <a:rPr lang="es-ES" sz="1400" dirty="0"/>
              <a:t> </a:t>
            </a:r>
            <a:r>
              <a:rPr lang="es-ES" sz="1400" dirty="0" err="1"/>
              <a:t>expressive</a:t>
            </a:r>
            <a:r>
              <a:rPr lang="es-ES" sz="1400" dirty="0"/>
              <a:t> </a:t>
            </a:r>
            <a:r>
              <a:rPr lang="es-ES" sz="1400" dirty="0" err="1"/>
              <a:t>forms</a:t>
            </a:r>
            <a:r>
              <a:rPr lang="es-ES" sz="1400" dirty="0"/>
              <a:t> </a:t>
            </a:r>
            <a:r>
              <a:rPr lang="es-ES" sz="1400" dirty="0" err="1"/>
              <a:t>proper</a:t>
            </a:r>
            <a:r>
              <a:rPr lang="es-ES" sz="1400" dirty="0"/>
              <a:t> </a:t>
            </a:r>
            <a:r>
              <a:rPr lang="es-ES" sz="1400" dirty="0" err="1"/>
              <a:t>to</a:t>
            </a:r>
            <a:r>
              <a:rPr lang="es-ES" sz="1400" dirty="0"/>
              <a:t> </a:t>
            </a:r>
            <a:r>
              <a:rPr lang="es-ES" sz="1400" dirty="0" err="1"/>
              <a:t>the</a:t>
            </a:r>
            <a:r>
              <a:rPr lang="es-ES" sz="1400" dirty="0"/>
              <a:t> </a:t>
            </a:r>
            <a:r>
              <a:rPr lang="es-ES" sz="1400" dirty="0" err="1"/>
              <a:t>subject</a:t>
            </a:r>
            <a:r>
              <a:rPr lang="es-ES" sz="1400" dirty="0"/>
              <a:t> </a:t>
            </a:r>
            <a:r>
              <a:rPr lang="es-ES" sz="1400" dirty="0" err="1"/>
              <a:t>matter</a:t>
            </a:r>
            <a:r>
              <a:rPr lang="es-ES" sz="1400" dirty="0"/>
              <a:t>, </a:t>
            </a:r>
            <a:r>
              <a:rPr lang="es-ES" sz="1400" dirty="0" err="1"/>
              <a:t>the</a:t>
            </a:r>
            <a:r>
              <a:rPr lang="es-ES" sz="1400" dirty="0"/>
              <a:t> </a:t>
            </a:r>
            <a:r>
              <a:rPr lang="es-ES" sz="1400" dirty="0" err="1"/>
              <a:t>qualities</a:t>
            </a:r>
            <a:r>
              <a:rPr lang="es-ES" sz="1400" dirty="0"/>
              <a:t> </a:t>
            </a:r>
            <a:r>
              <a:rPr lang="es-ES" sz="1400" dirty="0" err="1"/>
              <a:t>proper</a:t>
            </a:r>
            <a:r>
              <a:rPr lang="es-ES" sz="1400" dirty="0"/>
              <a:t> </a:t>
            </a:r>
            <a:r>
              <a:rPr lang="es-ES" sz="1400" dirty="0" err="1"/>
              <a:t>to</a:t>
            </a:r>
            <a:r>
              <a:rPr lang="es-ES" sz="1400" dirty="0"/>
              <a:t> </a:t>
            </a:r>
            <a:r>
              <a:rPr lang="es-ES" sz="1400" dirty="0" err="1"/>
              <a:t>style</a:t>
            </a:r>
            <a:r>
              <a:rPr lang="es-ES" sz="1400" dirty="0"/>
              <a:t>, and </a:t>
            </a:r>
            <a:r>
              <a:rPr lang="es-ES" sz="1400" dirty="0" err="1"/>
              <a:t>the</a:t>
            </a:r>
            <a:r>
              <a:rPr lang="es-ES" sz="1400" dirty="0"/>
              <a:t> </a:t>
            </a:r>
            <a:r>
              <a:rPr lang="es-ES" sz="1400" dirty="0" err="1"/>
              <a:t>capacity</a:t>
            </a:r>
            <a:r>
              <a:rPr lang="es-ES" sz="1400" dirty="0"/>
              <a:t> </a:t>
            </a:r>
            <a:r>
              <a:rPr lang="es-ES" sz="1400" dirty="0" err="1"/>
              <a:t>of</a:t>
            </a:r>
            <a:r>
              <a:rPr lang="es-ES" sz="1400" dirty="0"/>
              <a:t> </a:t>
            </a:r>
            <a:r>
              <a:rPr lang="es-ES" sz="1400" dirty="0" err="1"/>
              <a:t>the</a:t>
            </a:r>
            <a:r>
              <a:rPr lang="es-ES" sz="1400" dirty="0"/>
              <a:t> receiver. (Olivares Pardo, 2000: 105)</a:t>
            </a:r>
          </a:p>
          <a:p>
            <a:pPr>
              <a:lnSpc>
                <a:spcPct val="150000"/>
              </a:lnSpc>
            </a:pPr>
            <a:endParaRPr lang="es-ES" sz="1400" dirty="0"/>
          </a:p>
          <a:p>
            <a:pPr algn="just">
              <a:lnSpc>
                <a:spcPct val="150000"/>
              </a:lnSpc>
            </a:pPr>
            <a:r>
              <a:rPr lang="es-ES" sz="1400" b="1" dirty="0"/>
              <a:t>The </a:t>
            </a:r>
            <a:r>
              <a:rPr lang="es-ES" sz="1400" b="1" dirty="0" err="1"/>
              <a:t>translation</a:t>
            </a:r>
            <a:r>
              <a:rPr lang="es-ES" sz="1400" b="1" dirty="0"/>
              <a:t> </a:t>
            </a:r>
            <a:r>
              <a:rPr lang="es-ES" sz="1400" b="1" dirty="0" err="1"/>
              <a:t>of</a:t>
            </a:r>
            <a:r>
              <a:rPr lang="es-ES" sz="1400" b="1" dirty="0"/>
              <a:t> </a:t>
            </a:r>
            <a:r>
              <a:rPr lang="es-ES" sz="1400" b="1" dirty="0" err="1"/>
              <a:t>computer</a:t>
            </a:r>
            <a:r>
              <a:rPr lang="es-ES" sz="1400" b="1" dirty="0"/>
              <a:t> </a:t>
            </a:r>
            <a:r>
              <a:rPr lang="es-ES" sz="1400" b="1" dirty="0" err="1"/>
              <a:t>products</a:t>
            </a:r>
            <a:r>
              <a:rPr lang="es-ES" sz="1400" b="1" dirty="0"/>
              <a:t> </a:t>
            </a:r>
            <a:r>
              <a:rPr lang="es-ES" sz="1400" b="1" dirty="0" err="1"/>
              <a:t>involves</a:t>
            </a:r>
            <a:r>
              <a:rPr lang="es-ES" sz="1400" b="1" dirty="0"/>
              <a:t> </a:t>
            </a:r>
            <a:r>
              <a:rPr lang="es-ES" sz="1400" b="1" dirty="0" err="1"/>
              <a:t>using</a:t>
            </a:r>
            <a:r>
              <a:rPr lang="es-ES" sz="1400" b="1" dirty="0"/>
              <a:t> </a:t>
            </a:r>
            <a:r>
              <a:rPr lang="es-ES" sz="1400" b="1" dirty="0" err="1"/>
              <a:t>techniques</a:t>
            </a:r>
            <a:r>
              <a:rPr lang="es-ES" sz="1400" b="1" dirty="0"/>
              <a:t> </a:t>
            </a:r>
            <a:r>
              <a:rPr lang="es-ES" sz="1400" dirty="0" err="1"/>
              <a:t>such</a:t>
            </a:r>
            <a:r>
              <a:rPr lang="es-ES" sz="1400" dirty="0"/>
              <a:t> as </a:t>
            </a:r>
            <a:r>
              <a:rPr lang="es-ES" sz="1400" dirty="0" err="1"/>
              <a:t>borrowing</a:t>
            </a:r>
            <a:r>
              <a:rPr lang="es-ES" sz="1400" dirty="0"/>
              <a:t> (</a:t>
            </a:r>
            <a:r>
              <a:rPr lang="es-ES" sz="1400" dirty="0" err="1"/>
              <a:t>external</a:t>
            </a:r>
            <a:r>
              <a:rPr lang="es-ES" sz="1400" dirty="0"/>
              <a:t> </a:t>
            </a:r>
            <a:r>
              <a:rPr lang="es-ES" sz="1400" dirty="0" err="1"/>
              <a:t>elements</a:t>
            </a:r>
            <a:r>
              <a:rPr lang="es-ES" sz="1400" dirty="0"/>
              <a:t> </a:t>
            </a:r>
            <a:r>
              <a:rPr lang="es-ES" sz="1400" dirty="0" err="1"/>
              <a:t>such</a:t>
            </a:r>
            <a:r>
              <a:rPr lang="es-ES" sz="1400" dirty="0"/>
              <a:t> as </a:t>
            </a:r>
            <a:r>
              <a:rPr lang="es-ES" sz="1400" dirty="0" err="1"/>
              <a:t>neologisms</a:t>
            </a:r>
            <a:r>
              <a:rPr lang="es-ES" sz="1400" dirty="0"/>
              <a:t>), </a:t>
            </a:r>
            <a:r>
              <a:rPr lang="es-ES" sz="1400" dirty="0" err="1"/>
              <a:t>either</a:t>
            </a:r>
            <a:r>
              <a:rPr lang="es-ES" sz="1400" dirty="0"/>
              <a:t> </a:t>
            </a:r>
            <a:r>
              <a:rPr lang="es-ES" sz="1400" dirty="0" err="1"/>
              <a:t>without</a:t>
            </a:r>
            <a:r>
              <a:rPr lang="es-ES" sz="1400" dirty="0"/>
              <a:t> </a:t>
            </a:r>
            <a:r>
              <a:rPr lang="es-ES" sz="1400" dirty="0" err="1"/>
              <a:t>modification</a:t>
            </a:r>
            <a:r>
              <a:rPr lang="es-ES" sz="1400" dirty="0"/>
              <a:t> (</a:t>
            </a:r>
            <a:r>
              <a:rPr lang="es-ES" sz="1400" dirty="0" err="1"/>
              <a:t>roaming</a:t>
            </a:r>
            <a:r>
              <a:rPr lang="es-ES" sz="1400" dirty="0"/>
              <a:t>) </a:t>
            </a:r>
            <a:r>
              <a:rPr lang="es-ES" sz="1400" dirty="0" err="1"/>
              <a:t>or</a:t>
            </a:r>
            <a:r>
              <a:rPr lang="es-ES" sz="1400" dirty="0"/>
              <a:t> </a:t>
            </a:r>
            <a:r>
              <a:rPr lang="es-ES" sz="1400" dirty="0" err="1"/>
              <a:t>naturalized</a:t>
            </a:r>
            <a:r>
              <a:rPr lang="es-ES" sz="1400" dirty="0"/>
              <a:t> (</a:t>
            </a:r>
            <a:r>
              <a:rPr lang="es-ES" sz="1400" dirty="0" err="1"/>
              <a:t>customizing</a:t>
            </a:r>
            <a:r>
              <a:rPr lang="es-ES" sz="1400" dirty="0"/>
              <a:t>); calque, </a:t>
            </a:r>
            <a:r>
              <a:rPr lang="es-ES" sz="1400" dirty="0" err="1"/>
              <a:t>or</a:t>
            </a:r>
            <a:r>
              <a:rPr lang="es-ES" sz="1400" dirty="0"/>
              <a:t> literal, lexical, </a:t>
            </a:r>
            <a:r>
              <a:rPr lang="es-ES" sz="1400" dirty="0" err="1"/>
              <a:t>or</a:t>
            </a:r>
            <a:r>
              <a:rPr lang="es-ES" sz="1400" dirty="0"/>
              <a:t> </a:t>
            </a:r>
            <a:r>
              <a:rPr lang="es-ES" sz="1400" dirty="0" err="1"/>
              <a:t>syntactic</a:t>
            </a:r>
            <a:r>
              <a:rPr lang="es-ES" sz="1400" dirty="0"/>
              <a:t> </a:t>
            </a:r>
            <a:r>
              <a:rPr lang="es-ES" sz="1400" dirty="0" err="1"/>
              <a:t>translation</a:t>
            </a:r>
            <a:r>
              <a:rPr lang="es-ES" sz="1400" dirty="0"/>
              <a:t>, </a:t>
            </a:r>
            <a:r>
              <a:rPr lang="es-ES" sz="1400" dirty="0" err="1"/>
              <a:t>of</a:t>
            </a:r>
            <a:r>
              <a:rPr lang="es-ES" sz="1400" dirty="0"/>
              <a:t> a </a:t>
            </a:r>
            <a:r>
              <a:rPr lang="es-ES" sz="1400" dirty="0" err="1"/>
              <a:t>word</a:t>
            </a:r>
            <a:r>
              <a:rPr lang="es-ES" sz="1400" dirty="0"/>
              <a:t> </a:t>
            </a:r>
            <a:r>
              <a:rPr lang="es-ES" sz="1400" dirty="0" err="1"/>
              <a:t>or</a:t>
            </a:r>
            <a:r>
              <a:rPr lang="es-ES" sz="1400" dirty="0"/>
              <a:t> </a:t>
            </a:r>
            <a:r>
              <a:rPr lang="es-ES" sz="1400" dirty="0" err="1"/>
              <a:t>phrase</a:t>
            </a:r>
            <a:r>
              <a:rPr lang="es-ES" sz="1400" dirty="0"/>
              <a:t> in </a:t>
            </a:r>
            <a:r>
              <a:rPr lang="es-ES" sz="1400" dirty="0" err="1"/>
              <a:t>the</a:t>
            </a:r>
            <a:r>
              <a:rPr lang="es-ES" sz="1400" dirty="0"/>
              <a:t> target </a:t>
            </a:r>
            <a:r>
              <a:rPr lang="es-ES" sz="1400" dirty="0" err="1"/>
              <a:t>language</a:t>
            </a:r>
            <a:r>
              <a:rPr lang="es-ES" sz="1400" dirty="0"/>
              <a:t> (free on </a:t>
            </a:r>
            <a:r>
              <a:rPr lang="es-ES" sz="1400" dirty="0" err="1"/>
              <a:t>board</a:t>
            </a:r>
            <a:r>
              <a:rPr lang="es-ES" sz="1400" dirty="0"/>
              <a:t>/</a:t>
            </a:r>
            <a:r>
              <a:rPr lang="es-ES" sz="1400" i="1" dirty="0"/>
              <a:t>franco a bordo</a:t>
            </a:r>
            <a:r>
              <a:rPr lang="es-ES" sz="1400" dirty="0"/>
              <a:t>); and </a:t>
            </a:r>
            <a:r>
              <a:rPr lang="es-ES" sz="1400" dirty="0" err="1"/>
              <a:t>the</a:t>
            </a:r>
            <a:r>
              <a:rPr lang="es-ES" sz="1400" dirty="0"/>
              <a:t> </a:t>
            </a:r>
            <a:r>
              <a:rPr lang="es-ES" sz="1400" dirty="0" err="1"/>
              <a:t>established</a:t>
            </a:r>
            <a:r>
              <a:rPr lang="es-ES" sz="1400" dirty="0"/>
              <a:t> </a:t>
            </a:r>
            <a:r>
              <a:rPr lang="es-ES" sz="1400" dirty="0" err="1"/>
              <a:t>equivalent</a:t>
            </a:r>
            <a:r>
              <a:rPr lang="es-ES" sz="1400" dirty="0"/>
              <a:t>, </a:t>
            </a:r>
            <a:r>
              <a:rPr lang="es-ES" sz="1400" dirty="0" err="1"/>
              <a:t>which</a:t>
            </a:r>
            <a:r>
              <a:rPr lang="es-ES" sz="1400" dirty="0"/>
              <a:t> </a:t>
            </a:r>
            <a:r>
              <a:rPr lang="es-ES" sz="1400" dirty="0" err="1"/>
              <a:t>corresponds</a:t>
            </a:r>
            <a:r>
              <a:rPr lang="es-ES" sz="1400" dirty="0"/>
              <a:t> </a:t>
            </a:r>
            <a:r>
              <a:rPr lang="es-ES" sz="1400" dirty="0" err="1"/>
              <a:t>to</a:t>
            </a:r>
            <a:r>
              <a:rPr lang="es-ES" sz="1400" dirty="0"/>
              <a:t> </a:t>
            </a:r>
            <a:r>
              <a:rPr lang="es-ES" sz="1400" dirty="0" err="1"/>
              <a:t>the</a:t>
            </a:r>
            <a:r>
              <a:rPr lang="es-ES" sz="1400" dirty="0"/>
              <a:t> use </a:t>
            </a:r>
            <a:r>
              <a:rPr lang="es-ES" sz="1400" dirty="0" err="1"/>
              <a:t>of</a:t>
            </a:r>
            <a:r>
              <a:rPr lang="es-ES" sz="1400" dirty="0"/>
              <a:t> a </a:t>
            </a:r>
            <a:r>
              <a:rPr lang="es-ES" sz="1400" dirty="0" err="1"/>
              <a:t>term</a:t>
            </a:r>
            <a:r>
              <a:rPr lang="es-ES" sz="1400" dirty="0"/>
              <a:t> </a:t>
            </a:r>
            <a:r>
              <a:rPr lang="es-ES" sz="1400" dirty="0" err="1"/>
              <a:t>or</a:t>
            </a:r>
            <a:r>
              <a:rPr lang="es-ES" sz="1400" dirty="0"/>
              <a:t> </a:t>
            </a:r>
            <a:r>
              <a:rPr lang="es-ES" sz="1400" dirty="0" err="1"/>
              <a:t>expression</a:t>
            </a:r>
            <a:r>
              <a:rPr lang="es-ES" sz="1400" dirty="0"/>
              <a:t> </a:t>
            </a:r>
            <a:r>
              <a:rPr lang="es-ES" sz="1400" dirty="0" err="1"/>
              <a:t>recognized</a:t>
            </a:r>
            <a:r>
              <a:rPr lang="es-ES" sz="1400" dirty="0"/>
              <a:t> </a:t>
            </a:r>
            <a:r>
              <a:rPr lang="es-ES" sz="1400" dirty="0" err="1"/>
              <a:t>by</a:t>
            </a:r>
            <a:r>
              <a:rPr lang="es-ES" sz="1400" dirty="0"/>
              <a:t> </a:t>
            </a:r>
            <a:r>
              <a:rPr lang="es-ES" sz="1400" dirty="0" err="1"/>
              <a:t>linguistic</a:t>
            </a:r>
            <a:r>
              <a:rPr lang="es-ES" sz="1400" dirty="0"/>
              <a:t> </a:t>
            </a:r>
            <a:r>
              <a:rPr lang="es-ES" sz="1400" dirty="0" err="1"/>
              <a:t>usage</a:t>
            </a:r>
            <a:r>
              <a:rPr lang="es-ES" sz="1400" dirty="0"/>
              <a:t> as </a:t>
            </a:r>
            <a:r>
              <a:rPr lang="es-ES" sz="1400" dirty="0" err="1"/>
              <a:t>equivalent</a:t>
            </a:r>
            <a:r>
              <a:rPr lang="es-ES" sz="1400" dirty="0"/>
              <a:t> in </a:t>
            </a:r>
            <a:r>
              <a:rPr lang="es-ES" sz="1400" dirty="0" err="1"/>
              <a:t>the</a:t>
            </a:r>
            <a:r>
              <a:rPr lang="es-ES" sz="1400" dirty="0"/>
              <a:t> target </a:t>
            </a:r>
            <a:r>
              <a:rPr lang="es-ES" sz="1400" dirty="0" err="1"/>
              <a:t>language</a:t>
            </a:r>
            <a:r>
              <a:rPr lang="es-ES" sz="1400" dirty="0"/>
              <a:t> and culture (at </a:t>
            </a:r>
            <a:r>
              <a:rPr lang="es-ES" sz="1400" dirty="0" err="1"/>
              <a:t>your</a:t>
            </a:r>
            <a:r>
              <a:rPr lang="es-ES" sz="1400" dirty="0"/>
              <a:t> </a:t>
            </a:r>
            <a:r>
              <a:rPr lang="es-ES" sz="1400" dirty="0" err="1"/>
              <a:t>fingertips</a:t>
            </a:r>
            <a:r>
              <a:rPr lang="es-ES" sz="1400" dirty="0"/>
              <a:t>/</a:t>
            </a:r>
            <a:r>
              <a:rPr lang="es-ES" sz="1400" i="1" dirty="0"/>
              <a:t>al alcance de su mano</a:t>
            </a:r>
            <a:r>
              <a:rPr lang="es-ES" sz="1400" dirty="0"/>
              <a:t>). (Diéguez and Lazo, 2011: 306)</a:t>
            </a:r>
          </a:p>
        </p:txBody>
      </p:sp>
      <p:pic>
        <p:nvPicPr>
          <p:cNvPr id="2" name="Imagen 6">
            <a:extLst>
              <a:ext uri="{FF2B5EF4-FFF2-40B4-BE49-F238E27FC236}">
                <a16:creationId xmlns:a16="http://schemas.microsoft.com/office/drawing/2014/main" id="{819A55D9-6805-AA6C-3A64-78079A524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3" name="Conector recto 4">
            <a:extLst>
              <a:ext uri="{FF2B5EF4-FFF2-40B4-BE49-F238E27FC236}">
                <a16:creationId xmlns:a16="http://schemas.microsoft.com/office/drawing/2014/main" id="{7D391FC9-AF80-B603-9777-ECCE35150BB5}"/>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4" name="Imagen 3">
            <a:extLst>
              <a:ext uri="{FF2B5EF4-FFF2-40B4-BE49-F238E27FC236}">
                <a16:creationId xmlns:a16="http://schemas.microsoft.com/office/drawing/2014/main" id="{CBBB76A2-687B-8149-15F1-FE237F4589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9" name="Audio 8">
            <a:hlinkClick r:id="" action="ppaction://media"/>
            <a:extLst>
              <a:ext uri="{FF2B5EF4-FFF2-40B4-BE49-F238E27FC236}">
                <a16:creationId xmlns:a16="http://schemas.microsoft.com/office/drawing/2014/main" id="{5067182E-DD13-D6F0-8D43-FC876C387C3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64698"/>
      </p:ext>
    </p:extLst>
  </p:cSld>
  <p:clrMapOvr>
    <a:masterClrMapping/>
  </p:clrMapOvr>
  <mc:AlternateContent xmlns:mc="http://schemas.openxmlformats.org/markup-compatibility/2006" xmlns:p14="http://schemas.microsoft.com/office/powerpoint/2010/main">
    <mc:Choice Requires="p14">
      <p:transition spd="slow" p14:dur="2000" advTm="25393"/>
    </mc:Choice>
    <mc:Fallback xmlns="">
      <p:transition spd="slow" advTm="25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D618091F-3F64-4E93-95ED-67A42A032DA7}"/>
              </a:ext>
            </a:extLst>
          </p:cNvPr>
          <p:cNvSpPr txBox="1">
            <a:spLocks/>
          </p:cNvSpPr>
          <p:nvPr/>
        </p:nvSpPr>
        <p:spPr>
          <a:xfrm>
            <a:off x="1638312" y="423620"/>
            <a:ext cx="8670279" cy="1508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400" b="1" dirty="0" err="1"/>
              <a:t>Linguistic</a:t>
            </a:r>
            <a:r>
              <a:rPr lang="es-ES" sz="2400" b="1" dirty="0"/>
              <a:t> </a:t>
            </a:r>
            <a:r>
              <a:rPr lang="es-ES" sz="2400" b="1" dirty="0" err="1"/>
              <a:t>difficulties</a:t>
            </a:r>
            <a:r>
              <a:rPr lang="es-ES" sz="2400" b="1" dirty="0"/>
              <a:t>: </a:t>
            </a:r>
            <a:r>
              <a:rPr lang="es-ES" sz="2400" b="1" dirty="0" err="1"/>
              <a:t>borrowings</a:t>
            </a:r>
            <a:endParaRPr lang="es-ES" sz="2400" dirty="0"/>
          </a:p>
          <a:p>
            <a:endParaRPr lang="es-ES" sz="2400" b="1" dirty="0">
              <a:solidFill>
                <a:srgbClr val="034D6C"/>
              </a:solidFill>
              <a:latin typeface="Raleway"/>
              <a:cs typeface="Arial"/>
              <a:sym typeface="Arial"/>
            </a:endParaRPr>
          </a:p>
          <a:p>
            <a:endParaRPr lang="es-ES" sz="3200" b="1" dirty="0"/>
          </a:p>
        </p:txBody>
      </p:sp>
      <p:sp>
        <p:nvSpPr>
          <p:cNvPr id="9" name="ZoneTexte 8">
            <a:extLst>
              <a:ext uri="{FF2B5EF4-FFF2-40B4-BE49-F238E27FC236}">
                <a16:creationId xmlns:a16="http://schemas.microsoft.com/office/drawing/2014/main" id="{FE92E1BD-3842-46E5-8602-D8CCCFC05A48}"/>
              </a:ext>
            </a:extLst>
          </p:cNvPr>
          <p:cNvSpPr txBox="1"/>
          <p:nvPr/>
        </p:nvSpPr>
        <p:spPr>
          <a:xfrm>
            <a:off x="934410" y="1475838"/>
            <a:ext cx="10323180" cy="4255652"/>
          </a:xfrm>
          <a:prstGeom prst="rect">
            <a:avLst/>
          </a:prstGeom>
          <a:noFill/>
        </p:spPr>
        <p:txBody>
          <a:bodyPr wrap="square" lIns="91440" tIns="45720" rIns="91440" bIns="45720" anchor="t">
            <a:spAutoFit/>
          </a:bodyPr>
          <a:lstStyle/>
          <a:p>
            <a:pPr algn="just">
              <a:lnSpc>
                <a:spcPct val="150000"/>
              </a:lnSpc>
            </a:pPr>
            <a:r>
              <a:rPr lang="es-ES" sz="1400" b="1" dirty="0"/>
              <a:t>“</a:t>
            </a:r>
            <a:r>
              <a:rPr lang="es-ES" sz="1400" b="1" dirty="0" err="1"/>
              <a:t>All</a:t>
            </a:r>
            <a:r>
              <a:rPr lang="es-ES" sz="1400" b="1" dirty="0"/>
              <a:t> </a:t>
            </a:r>
            <a:r>
              <a:rPr lang="es-ES" sz="1400" b="1" dirty="0" err="1"/>
              <a:t>languages</a:t>
            </a:r>
            <a:r>
              <a:rPr lang="es-ES" sz="1400" b="1" dirty="0"/>
              <a:t> </a:t>
            </a:r>
            <a:r>
              <a:rPr lang="es-ES" sz="1400" b="1" dirty="0" err="1"/>
              <a:t>owe</a:t>
            </a:r>
            <a:r>
              <a:rPr lang="es-ES" sz="1400" b="1" dirty="0"/>
              <a:t> </a:t>
            </a:r>
            <a:r>
              <a:rPr lang="es-ES" sz="1400" b="1" dirty="0" err="1"/>
              <a:t>something</a:t>
            </a:r>
            <a:r>
              <a:rPr lang="es-ES" sz="1400" b="1" dirty="0"/>
              <a:t> </a:t>
            </a:r>
            <a:r>
              <a:rPr lang="es-ES" sz="1400" b="1" dirty="0" err="1"/>
              <a:t>to</a:t>
            </a:r>
            <a:r>
              <a:rPr lang="es-ES" sz="1400" b="1" dirty="0"/>
              <a:t> </a:t>
            </a:r>
            <a:r>
              <a:rPr lang="es-ES" sz="1400" b="1" dirty="0" err="1"/>
              <a:t>the</a:t>
            </a:r>
            <a:r>
              <a:rPr lang="es-ES" sz="1400" b="1" dirty="0"/>
              <a:t> </a:t>
            </a:r>
            <a:r>
              <a:rPr lang="es-ES" sz="1400" b="1" dirty="0" err="1"/>
              <a:t>others</a:t>
            </a:r>
            <a:r>
              <a:rPr lang="es-ES" sz="1400" b="1" dirty="0"/>
              <a:t>, and </a:t>
            </a:r>
            <a:r>
              <a:rPr lang="es-ES" sz="1400" b="1" dirty="0" err="1"/>
              <a:t>these</a:t>
            </a:r>
            <a:r>
              <a:rPr lang="es-ES" sz="1400" b="1" dirty="0"/>
              <a:t> </a:t>
            </a:r>
            <a:r>
              <a:rPr lang="es-ES" sz="1400" b="1" dirty="0" err="1"/>
              <a:t>two</a:t>
            </a:r>
            <a:r>
              <a:rPr lang="es-ES" sz="1400" b="1" dirty="0"/>
              <a:t> in particular: French has </a:t>
            </a:r>
            <a:r>
              <a:rPr lang="es-ES" sz="1400" b="1" dirty="0" err="1"/>
              <a:t>nourished</a:t>
            </a:r>
            <a:r>
              <a:rPr lang="es-ES" sz="1400" b="1" dirty="0"/>
              <a:t> English, and English has </a:t>
            </a:r>
            <a:r>
              <a:rPr lang="es-ES" sz="1400" b="1" dirty="0" err="1"/>
              <a:t>enriched</a:t>
            </a:r>
            <a:r>
              <a:rPr lang="es-ES" sz="1400" b="1" dirty="0"/>
              <a:t> French. </a:t>
            </a:r>
            <a:r>
              <a:rPr lang="es-ES" sz="1400" dirty="0"/>
              <a:t>But </a:t>
            </a:r>
            <a:r>
              <a:rPr lang="es-ES" sz="1400" dirty="0" err="1"/>
              <a:t>over</a:t>
            </a:r>
            <a:r>
              <a:rPr lang="es-ES" sz="1400" dirty="0"/>
              <a:t> </a:t>
            </a:r>
            <a:r>
              <a:rPr lang="es-ES" sz="1400" dirty="0" err="1"/>
              <a:t>the</a:t>
            </a:r>
            <a:r>
              <a:rPr lang="es-ES" sz="1400" dirty="0"/>
              <a:t> </a:t>
            </a:r>
            <a:r>
              <a:rPr lang="es-ES" sz="1400" dirty="0" err="1"/>
              <a:t>last</a:t>
            </a:r>
            <a:r>
              <a:rPr lang="es-ES" sz="1400" dirty="0"/>
              <a:t> </a:t>
            </a:r>
            <a:r>
              <a:rPr lang="es-ES" sz="1400" dirty="0" err="1"/>
              <a:t>half-century</a:t>
            </a:r>
            <a:r>
              <a:rPr lang="es-ES" sz="1400" dirty="0"/>
              <a:t>, </a:t>
            </a:r>
            <a:r>
              <a:rPr lang="es-ES" sz="1400" dirty="0" err="1"/>
              <a:t>the</a:t>
            </a:r>
            <a:r>
              <a:rPr lang="es-ES" sz="1400" dirty="0"/>
              <a:t> ‘</a:t>
            </a:r>
            <a:r>
              <a:rPr lang="es-ES" sz="1400" dirty="0" err="1"/>
              <a:t>linguistic</a:t>
            </a:r>
            <a:r>
              <a:rPr lang="es-ES" sz="1400" dirty="0"/>
              <a:t> balance’ </a:t>
            </a:r>
            <a:r>
              <a:rPr lang="es-ES" sz="1400" dirty="0" err="1"/>
              <a:t>between</a:t>
            </a:r>
            <a:r>
              <a:rPr lang="es-ES" sz="1400" dirty="0"/>
              <a:t> </a:t>
            </a:r>
            <a:r>
              <a:rPr lang="es-ES" sz="1400" dirty="0" err="1"/>
              <a:t>the</a:t>
            </a:r>
            <a:r>
              <a:rPr lang="es-ES" sz="1400" dirty="0"/>
              <a:t> </a:t>
            </a:r>
            <a:r>
              <a:rPr lang="es-ES" sz="1400" dirty="0" err="1"/>
              <a:t>two</a:t>
            </a:r>
            <a:r>
              <a:rPr lang="es-ES" sz="1400" dirty="0"/>
              <a:t> </a:t>
            </a:r>
            <a:r>
              <a:rPr lang="es-ES" sz="1400" dirty="0" err="1"/>
              <a:t>languages</a:t>
            </a:r>
            <a:r>
              <a:rPr lang="es-ES" sz="1400" dirty="0"/>
              <a:t> has </a:t>
            </a:r>
            <a:r>
              <a:rPr lang="es-ES" sz="1400" dirty="0" err="1"/>
              <a:t>clearly</a:t>
            </a:r>
            <a:r>
              <a:rPr lang="es-ES" sz="1400" dirty="0"/>
              <a:t> </a:t>
            </a:r>
            <a:r>
              <a:rPr lang="es-ES" sz="1400" dirty="0" err="1"/>
              <a:t>become</a:t>
            </a:r>
            <a:r>
              <a:rPr lang="es-ES" sz="1400" dirty="0"/>
              <a:t> </a:t>
            </a:r>
            <a:r>
              <a:rPr lang="es-ES" sz="1400" dirty="0" err="1"/>
              <a:t>deficit</a:t>
            </a:r>
            <a:r>
              <a:rPr lang="es-ES" sz="1400" dirty="0"/>
              <a:t> in </a:t>
            </a:r>
            <a:r>
              <a:rPr lang="es-ES" sz="1400" dirty="0" err="1"/>
              <a:t>French’s</a:t>
            </a:r>
            <a:r>
              <a:rPr lang="es-ES" sz="1400" dirty="0"/>
              <a:t> </a:t>
            </a:r>
            <a:r>
              <a:rPr lang="es-ES" sz="1400" dirty="0" err="1"/>
              <a:t>detriment</a:t>
            </a:r>
            <a:r>
              <a:rPr lang="es-ES" sz="1400" dirty="0"/>
              <a:t>. […] </a:t>
            </a:r>
            <a:r>
              <a:rPr lang="es-ES" sz="1400" dirty="0" err="1"/>
              <a:t>To</a:t>
            </a:r>
            <a:r>
              <a:rPr lang="es-ES" sz="1400" dirty="0"/>
              <a:t> </a:t>
            </a:r>
            <a:r>
              <a:rPr lang="es-ES" sz="1400" dirty="0" err="1"/>
              <a:t>the</a:t>
            </a:r>
            <a:r>
              <a:rPr lang="es-ES" sz="1400" dirty="0"/>
              <a:t> </a:t>
            </a:r>
            <a:r>
              <a:rPr lang="es-ES" sz="1400" dirty="0" err="1"/>
              <a:t>historical</a:t>
            </a:r>
            <a:r>
              <a:rPr lang="es-ES" sz="1400" dirty="0"/>
              <a:t> </a:t>
            </a:r>
            <a:r>
              <a:rPr lang="es-ES" sz="1400" dirty="0" err="1"/>
              <a:t>influence</a:t>
            </a:r>
            <a:r>
              <a:rPr lang="es-ES" sz="1400" dirty="0"/>
              <a:t> </a:t>
            </a:r>
            <a:r>
              <a:rPr lang="es-ES" sz="1400" dirty="0" err="1"/>
              <a:t>of</a:t>
            </a:r>
            <a:r>
              <a:rPr lang="es-ES" sz="1400" dirty="0"/>
              <a:t> Great Britain has </a:t>
            </a:r>
            <a:r>
              <a:rPr lang="es-ES" sz="1400" dirty="0" err="1"/>
              <a:t>been</a:t>
            </a:r>
            <a:r>
              <a:rPr lang="es-ES" sz="1400" dirty="0"/>
              <a:t> </a:t>
            </a:r>
            <a:r>
              <a:rPr lang="es-ES" sz="1400" dirty="0" err="1"/>
              <a:t>added</a:t>
            </a:r>
            <a:r>
              <a:rPr lang="es-ES" sz="1400" dirty="0"/>
              <a:t> </a:t>
            </a:r>
            <a:r>
              <a:rPr lang="es-ES" sz="1400" dirty="0" err="1"/>
              <a:t>the</a:t>
            </a:r>
            <a:r>
              <a:rPr lang="es-ES" sz="1400" dirty="0"/>
              <a:t> </a:t>
            </a:r>
            <a:r>
              <a:rPr lang="es-ES" sz="1400" dirty="0" err="1"/>
              <a:t>demographic</a:t>
            </a:r>
            <a:r>
              <a:rPr lang="es-ES" sz="1400" dirty="0"/>
              <a:t>, </a:t>
            </a:r>
            <a:r>
              <a:rPr lang="es-ES" sz="1400" dirty="0" err="1"/>
              <a:t>commercial</a:t>
            </a:r>
            <a:r>
              <a:rPr lang="es-ES" sz="1400" dirty="0"/>
              <a:t>, </a:t>
            </a:r>
            <a:r>
              <a:rPr lang="es-ES" sz="1400" dirty="0" err="1"/>
              <a:t>scientific</a:t>
            </a:r>
            <a:r>
              <a:rPr lang="es-ES" sz="1400" dirty="0"/>
              <a:t>, and cultural </a:t>
            </a:r>
            <a:r>
              <a:rPr lang="es-ES" sz="1400" dirty="0" err="1"/>
              <a:t>weight</a:t>
            </a:r>
            <a:r>
              <a:rPr lang="es-ES" sz="1400" dirty="0"/>
              <a:t> </a:t>
            </a:r>
            <a:r>
              <a:rPr lang="es-ES" sz="1400" dirty="0" err="1"/>
              <a:t>of</a:t>
            </a:r>
            <a:r>
              <a:rPr lang="es-ES" sz="1400" dirty="0"/>
              <a:t> </a:t>
            </a:r>
            <a:r>
              <a:rPr lang="es-ES" sz="1400" dirty="0" err="1"/>
              <a:t>the</a:t>
            </a:r>
            <a:r>
              <a:rPr lang="es-ES" sz="1400" dirty="0"/>
              <a:t> </a:t>
            </a:r>
            <a:r>
              <a:rPr lang="es-ES" sz="1400" dirty="0" err="1"/>
              <a:t>United</a:t>
            </a:r>
            <a:r>
              <a:rPr lang="es-ES" sz="1400" dirty="0"/>
              <a:t> States, </a:t>
            </a:r>
            <a:r>
              <a:rPr lang="es-ES" sz="1400" dirty="0" err="1"/>
              <a:t>which</a:t>
            </a:r>
            <a:r>
              <a:rPr lang="es-ES" sz="1400" dirty="0"/>
              <a:t> </a:t>
            </a:r>
            <a:r>
              <a:rPr lang="es-ES" sz="1400" dirty="0" err="1"/>
              <a:t>marked</a:t>
            </a:r>
            <a:r>
              <a:rPr lang="es-ES" sz="1400" dirty="0"/>
              <a:t> </a:t>
            </a:r>
            <a:r>
              <a:rPr lang="es-ES" sz="1400" dirty="0" err="1"/>
              <a:t>the</a:t>
            </a:r>
            <a:r>
              <a:rPr lang="es-ES" sz="1400" dirty="0"/>
              <a:t> </a:t>
            </a:r>
            <a:r>
              <a:rPr lang="es-ES" sz="1400" dirty="0" err="1"/>
              <a:t>second</a:t>
            </a:r>
            <a:r>
              <a:rPr lang="es-ES" sz="1400" dirty="0"/>
              <a:t> </a:t>
            </a:r>
            <a:r>
              <a:rPr lang="es-ES" sz="1400" dirty="0" err="1"/>
              <a:t>half</a:t>
            </a:r>
            <a:r>
              <a:rPr lang="es-ES" sz="1400" dirty="0"/>
              <a:t> </a:t>
            </a:r>
            <a:r>
              <a:rPr lang="es-ES" sz="1400" dirty="0" err="1"/>
              <a:t>of</a:t>
            </a:r>
            <a:r>
              <a:rPr lang="es-ES" sz="1400" dirty="0"/>
              <a:t> </a:t>
            </a:r>
            <a:r>
              <a:rPr lang="es-ES" sz="1400" dirty="0" err="1"/>
              <a:t>the</a:t>
            </a:r>
            <a:r>
              <a:rPr lang="es-ES" sz="1400" dirty="0"/>
              <a:t> </a:t>
            </a:r>
            <a:r>
              <a:rPr lang="es-ES" sz="1400" dirty="0" err="1"/>
              <a:t>twentieth</a:t>
            </a:r>
            <a:r>
              <a:rPr lang="es-ES" sz="1400" dirty="0"/>
              <a:t> </a:t>
            </a:r>
            <a:r>
              <a:rPr lang="es-ES" sz="1400" dirty="0" err="1"/>
              <a:t>century</a:t>
            </a:r>
            <a:r>
              <a:rPr lang="es-ES" sz="1400" dirty="0"/>
              <a:t>.” (Voirol, 2006: 11; </a:t>
            </a:r>
            <a:r>
              <a:rPr lang="es-ES" sz="1400" dirty="0" err="1"/>
              <a:t>our</a:t>
            </a:r>
            <a:r>
              <a:rPr lang="es-ES" sz="1400" dirty="0"/>
              <a:t> </a:t>
            </a:r>
            <a:r>
              <a:rPr lang="es-ES" sz="1400" dirty="0" err="1"/>
              <a:t>translation</a:t>
            </a:r>
            <a:r>
              <a:rPr lang="es-ES" sz="1400" dirty="0"/>
              <a:t>)</a:t>
            </a:r>
          </a:p>
          <a:p>
            <a:pPr algn="just">
              <a:lnSpc>
                <a:spcPct val="150000"/>
              </a:lnSpc>
            </a:pPr>
            <a:endParaRPr lang="es-ES" sz="1400" dirty="0"/>
          </a:p>
          <a:p>
            <a:pPr algn="just">
              <a:lnSpc>
                <a:spcPct val="150000"/>
              </a:lnSpc>
            </a:pPr>
            <a:endParaRPr lang="es-ES" sz="1400" dirty="0"/>
          </a:p>
          <a:p>
            <a:pPr algn="just">
              <a:lnSpc>
                <a:spcPct val="150000"/>
              </a:lnSpc>
            </a:pPr>
            <a:r>
              <a:rPr lang="es-ES" sz="1400" b="1" dirty="0"/>
              <a:t>English &gt; Spanish</a:t>
            </a:r>
          </a:p>
          <a:p>
            <a:pPr algn="just">
              <a:lnSpc>
                <a:spcPct val="150000"/>
              </a:lnSpc>
            </a:pPr>
            <a:r>
              <a:rPr lang="es-ES" sz="1400" dirty="0" err="1"/>
              <a:t>Website</a:t>
            </a:r>
            <a:r>
              <a:rPr lang="es-ES" sz="1400" dirty="0"/>
              <a:t> – </a:t>
            </a:r>
            <a:r>
              <a:rPr lang="es-ES" sz="1400" dirty="0" err="1"/>
              <a:t>information</a:t>
            </a:r>
            <a:r>
              <a:rPr lang="es-ES" sz="1400" dirty="0"/>
              <a:t> </a:t>
            </a:r>
            <a:r>
              <a:rPr lang="es-ES" sz="1400" dirty="0" err="1"/>
              <a:t>element</a:t>
            </a:r>
            <a:r>
              <a:rPr lang="es-ES" sz="1400" dirty="0"/>
              <a:t>: </a:t>
            </a:r>
            <a:r>
              <a:rPr lang="es-ES" sz="1400" dirty="0">
                <a:hlinkClick r:id="rId4">
                  <a:extLst>
                    <a:ext uri="{A12FA001-AC4F-418D-AE19-62706E023703}">
                      <ahyp:hlinkClr xmlns:ahyp="http://schemas.microsoft.com/office/drawing/2018/hyperlinkcolor" val="tx"/>
                    </a:ext>
                  </a:extLst>
                </a:hlinkClick>
              </a:rPr>
              <a:t>www.shopify.es</a:t>
            </a:r>
            <a:r>
              <a:rPr lang="es-ES" sz="1400" dirty="0"/>
              <a:t>. “Shopify - E-</a:t>
            </a:r>
            <a:r>
              <a:rPr lang="es-ES" sz="1400" dirty="0" err="1"/>
              <a:t>commerce</a:t>
            </a:r>
            <a:r>
              <a:rPr lang="es-ES" sz="1400" dirty="0"/>
              <a:t> </a:t>
            </a:r>
            <a:r>
              <a:rPr lang="es-ES" sz="1400" dirty="0" err="1"/>
              <a:t>Platform</a:t>
            </a:r>
            <a:r>
              <a:rPr lang="es-ES" sz="1400" dirty="0"/>
              <a:t>” / “The Best E-</a:t>
            </a:r>
            <a:r>
              <a:rPr lang="es-ES" sz="1400" dirty="0" err="1"/>
              <a:t>commerce</a:t>
            </a:r>
            <a:r>
              <a:rPr lang="es-ES" sz="1400" dirty="0"/>
              <a:t> </a:t>
            </a:r>
            <a:r>
              <a:rPr lang="es-ES" sz="1400" dirty="0" err="1"/>
              <a:t>Platform</a:t>
            </a:r>
            <a:r>
              <a:rPr lang="es-ES" sz="1400" dirty="0"/>
              <a:t>”.</a:t>
            </a:r>
          </a:p>
          <a:p>
            <a:pPr algn="just">
              <a:lnSpc>
                <a:spcPct val="150000"/>
              </a:lnSpc>
            </a:pPr>
            <a:r>
              <a:rPr lang="es-ES" sz="1400" dirty="0" err="1"/>
              <a:t>Website</a:t>
            </a:r>
            <a:r>
              <a:rPr lang="es-ES" sz="1400" dirty="0"/>
              <a:t> – </a:t>
            </a:r>
            <a:r>
              <a:rPr lang="es-ES" sz="1400" dirty="0" err="1"/>
              <a:t>information</a:t>
            </a:r>
            <a:r>
              <a:rPr lang="es-ES" sz="1400" dirty="0"/>
              <a:t> </a:t>
            </a:r>
            <a:r>
              <a:rPr lang="es-ES" sz="1400" dirty="0" err="1"/>
              <a:t>element</a:t>
            </a:r>
            <a:r>
              <a:rPr lang="es-ES" sz="1400" dirty="0"/>
              <a:t>: </a:t>
            </a:r>
            <a:r>
              <a:rPr lang="es-ES" sz="1400" dirty="0">
                <a:hlinkClick r:id="rId5">
                  <a:extLst>
                    <a:ext uri="{A12FA001-AC4F-418D-AE19-62706E023703}">
                      <ahyp:hlinkClr xmlns:ahyp="http://schemas.microsoft.com/office/drawing/2018/hyperlinkcolor" val="tx"/>
                    </a:ext>
                  </a:extLst>
                </a:hlinkClick>
              </a:rPr>
              <a:t>www.sas.com/es_es/home.html</a:t>
            </a:r>
            <a:r>
              <a:rPr lang="es-ES" sz="1400" dirty="0"/>
              <a:t>. “SAS Web </a:t>
            </a:r>
            <a:r>
              <a:rPr lang="es-ES" sz="1400" dirty="0" err="1"/>
              <a:t>Analytics</a:t>
            </a:r>
            <a:r>
              <a:rPr lang="es-ES" sz="1400" dirty="0"/>
              <a:t> </a:t>
            </a:r>
            <a:r>
              <a:rPr lang="es-ES" sz="1400" dirty="0" err="1"/>
              <a:t>is</a:t>
            </a:r>
            <a:r>
              <a:rPr lang="es-ES" sz="1400" dirty="0"/>
              <a:t> a </a:t>
            </a:r>
            <a:r>
              <a:rPr lang="es-ES" sz="1400" dirty="0" err="1"/>
              <a:t>revolutionary</a:t>
            </a:r>
            <a:r>
              <a:rPr lang="es-ES" sz="1400" dirty="0"/>
              <a:t> and comprehensive </a:t>
            </a:r>
            <a:r>
              <a:rPr lang="es-ES" sz="1400" dirty="0" err="1"/>
              <a:t>solution</a:t>
            </a:r>
            <a:r>
              <a:rPr lang="es-ES" sz="1400" dirty="0"/>
              <a:t> </a:t>
            </a:r>
            <a:r>
              <a:rPr lang="es-ES" sz="1400" dirty="0" err="1"/>
              <a:t>that</a:t>
            </a:r>
            <a:r>
              <a:rPr lang="es-ES" sz="1400" dirty="0"/>
              <a:t> combines </a:t>
            </a:r>
            <a:r>
              <a:rPr lang="es-ES" sz="1400" dirty="0" err="1"/>
              <a:t>the</a:t>
            </a:r>
            <a:r>
              <a:rPr lang="es-ES" sz="1400" dirty="0"/>
              <a:t> </a:t>
            </a:r>
            <a:r>
              <a:rPr lang="es-ES" sz="1400" dirty="0" err="1"/>
              <a:t>power</a:t>
            </a:r>
            <a:r>
              <a:rPr lang="es-ES" sz="1400" dirty="0"/>
              <a:t> </a:t>
            </a:r>
            <a:r>
              <a:rPr lang="es-ES" sz="1400" dirty="0" err="1"/>
              <a:t>of</a:t>
            </a:r>
            <a:r>
              <a:rPr lang="es-ES" sz="1400" dirty="0"/>
              <a:t> </a:t>
            </a:r>
            <a:r>
              <a:rPr lang="es-ES" sz="1400" dirty="0" err="1"/>
              <a:t>customer</a:t>
            </a:r>
            <a:r>
              <a:rPr lang="es-ES" sz="1400" dirty="0"/>
              <a:t> </a:t>
            </a:r>
            <a:r>
              <a:rPr lang="es-ES" sz="1400" dirty="0" err="1"/>
              <a:t>relationship</a:t>
            </a:r>
            <a:r>
              <a:rPr lang="es-ES" sz="1400" dirty="0"/>
              <a:t> </a:t>
            </a:r>
            <a:r>
              <a:rPr lang="es-ES" sz="1400" dirty="0" err="1"/>
              <a:t>management</a:t>
            </a:r>
            <a:r>
              <a:rPr lang="es-ES" sz="1400" dirty="0"/>
              <a:t> </a:t>
            </a:r>
            <a:r>
              <a:rPr lang="es-ES" sz="1400" dirty="0" err="1"/>
              <a:t>with</a:t>
            </a:r>
            <a:r>
              <a:rPr lang="es-ES" sz="1400" dirty="0"/>
              <a:t> </a:t>
            </a:r>
            <a:r>
              <a:rPr lang="es-ES" sz="1400" dirty="0" err="1"/>
              <a:t>the</a:t>
            </a:r>
            <a:r>
              <a:rPr lang="es-ES" sz="1400" dirty="0"/>
              <a:t> </a:t>
            </a:r>
            <a:r>
              <a:rPr lang="es-ES" sz="1400" dirty="0" err="1"/>
              <a:t>analytical</a:t>
            </a:r>
            <a:r>
              <a:rPr lang="es-ES" sz="1400" dirty="0"/>
              <a:t> </a:t>
            </a:r>
            <a:r>
              <a:rPr lang="es-ES" sz="1400" dirty="0" err="1"/>
              <a:t>intelligence</a:t>
            </a:r>
            <a:r>
              <a:rPr lang="es-ES" sz="1400" dirty="0"/>
              <a:t> </a:t>
            </a:r>
            <a:r>
              <a:rPr lang="es-ES" sz="1400" dirty="0" err="1"/>
              <a:t>of</a:t>
            </a:r>
            <a:r>
              <a:rPr lang="es-ES" sz="1400" dirty="0"/>
              <a:t> SAS” / “SAS Web </a:t>
            </a:r>
            <a:r>
              <a:rPr lang="es-ES" sz="1400" dirty="0" err="1"/>
              <a:t>Analytics</a:t>
            </a:r>
            <a:r>
              <a:rPr lang="es-ES" sz="1400" dirty="0"/>
              <a:t> </a:t>
            </a:r>
            <a:r>
              <a:rPr lang="es-ES" sz="1400" dirty="0" err="1"/>
              <a:t>is</a:t>
            </a:r>
            <a:r>
              <a:rPr lang="es-ES" sz="1400" dirty="0"/>
              <a:t> a </a:t>
            </a:r>
            <a:r>
              <a:rPr lang="es-ES" sz="1400" dirty="0" err="1"/>
              <a:t>revolutionary</a:t>
            </a:r>
            <a:r>
              <a:rPr lang="es-ES" sz="1400" dirty="0"/>
              <a:t> and </a:t>
            </a:r>
            <a:r>
              <a:rPr lang="es-ES" sz="1400" dirty="0" err="1"/>
              <a:t>far-reaching</a:t>
            </a:r>
            <a:r>
              <a:rPr lang="es-ES" sz="1400" dirty="0"/>
              <a:t> </a:t>
            </a:r>
            <a:r>
              <a:rPr lang="es-ES" sz="1400" dirty="0" err="1"/>
              <a:t>solution</a:t>
            </a:r>
            <a:r>
              <a:rPr lang="es-ES" sz="1400" dirty="0"/>
              <a:t> </a:t>
            </a:r>
            <a:r>
              <a:rPr lang="es-ES" sz="1400" dirty="0" err="1"/>
              <a:t>that</a:t>
            </a:r>
            <a:r>
              <a:rPr lang="es-ES" sz="1400" dirty="0"/>
              <a:t> combines </a:t>
            </a:r>
            <a:r>
              <a:rPr lang="es-ES" sz="1400" dirty="0" err="1"/>
              <a:t>the</a:t>
            </a:r>
            <a:r>
              <a:rPr lang="es-ES" sz="1400" dirty="0"/>
              <a:t> </a:t>
            </a:r>
            <a:r>
              <a:rPr lang="es-ES" sz="1400" dirty="0" err="1"/>
              <a:t>power</a:t>
            </a:r>
            <a:r>
              <a:rPr lang="es-ES" sz="1400" dirty="0"/>
              <a:t> </a:t>
            </a:r>
            <a:r>
              <a:rPr lang="es-ES" sz="1400" dirty="0" err="1"/>
              <a:t>of</a:t>
            </a:r>
            <a:r>
              <a:rPr lang="es-ES" sz="1400" dirty="0"/>
              <a:t> </a:t>
            </a:r>
            <a:r>
              <a:rPr lang="es-ES" sz="1400" dirty="0" err="1"/>
              <a:t>customer</a:t>
            </a:r>
            <a:r>
              <a:rPr lang="es-ES" sz="1400" dirty="0"/>
              <a:t> </a:t>
            </a:r>
            <a:r>
              <a:rPr lang="es-ES" sz="1400" dirty="0" err="1"/>
              <a:t>relationship</a:t>
            </a:r>
            <a:r>
              <a:rPr lang="es-ES" sz="1400" dirty="0"/>
              <a:t> </a:t>
            </a:r>
            <a:r>
              <a:rPr lang="es-ES" sz="1400" dirty="0" err="1"/>
              <a:t>management</a:t>
            </a:r>
            <a:r>
              <a:rPr lang="es-ES" sz="1400" dirty="0"/>
              <a:t> and </a:t>
            </a:r>
            <a:r>
              <a:rPr lang="es-ES" sz="1400" dirty="0" err="1"/>
              <a:t>the</a:t>
            </a:r>
            <a:r>
              <a:rPr lang="es-ES" sz="1400" dirty="0"/>
              <a:t> </a:t>
            </a:r>
            <a:r>
              <a:rPr lang="es-ES" sz="1400" dirty="0" err="1"/>
              <a:t>company’s</a:t>
            </a:r>
            <a:r>
              <a:rPr lang="es-ES" sz="1400" dirty="0"/>
              <a:t> </a:t>
            </a:r>
            <a:r>
              <a:rPr lang="es-ES" sz="1400" dirty="0" err="1"/>
              <a:t>analytical</a:t>
            </a:r>
            <a:r>
              <a:rPr lang="es-ES" sz="1400" dirty="0"/>
              <a:t> </a:t>
            </a:r>
            <a:r>
              <a:rPr lang="es-ES" sz="1400" dirty="0" err="1"/>
              <a:t>intelligence</a:t>
            </a:r>
            <a:r>
              <a:rPr lang="es-ES" sz="1400" dirty="0"/>
              <a:t>.”</a:t>
            </a:r>
          </a:p>
        </p:txBody>
      </p:sp>
      <p:pic>
        <p:nvPicPr>
          <p:cNvPr id="2" name="Imagen 6">
            <a:extLst>
              <a:ext uri="{FF2B5EF4-FFF2-40B4-BE49-F238E27FC236}">
                <a16:creationId xmlns:a16="http://schemas.microsoft.com/office/drawing/2014/main" id="{0E24FC80-B86D-5025-4478-60677F1517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8793" y="6384963"/>
            <a:ext cx="2918078" cy="393272"/>
          </a:xfrm>
          <a:prstGeom prst="rect">
            <a:avLst/>
          </a:prstGeom>
        </p:spPr>
      </p:pic>
      <p:cxnSp>
        <p:nvCxnSpPr>
          <p:cNvPr id="3" name="Conector recto 4">
            <a:extLst>
              <a:ext uri="{FF2B5EF4-FFF2-40B4-BE49-F238E27FC236}">
                <a16:creationId xmlns:a16="http://schemas.microsoft.com/office/drawing/2014/main" id="{7B62E00B-C1B1-EC81-FD52-405816395E00}"/>
              </a:ext>
            </a:extLst>
          </p:cNvPr>
          <p:cNvCxnSpPr>
            <a:cxnSpLocks/>
          </p:cNvCxnSpPr>
          <p:nvPr/>
        </p:nvCxnSpPr>
        <p:spPr>
          <a:xfrm>
            <a:off x="0" y="6264166"/>
            <a:ext cx="12192000" cy="0"/>
          </a:xfrm>
          <a:prstGeom prst="line">
            <a:avLst/>
          </a:prstGeom>
          <a:ln w="57150">
            <a:solidFill>
              <a:schemeClr val="tx1"/>
            </a:solidFill>
          </a:ln>
        </p:spPr>
        <p:style>
          <a:lnRef idx="1">
            <a:schemeClr val="accent2"/>
          </a:lnRef>
          <a:fillRef idx="0">
            <a:schemeClr val="accent2"/>
          </a:fillRef>
          <a:effectRef idx="0">
            <a:schemeClr val="accent2"/>
          </a:effectRef>
          <a:fontRef idx="minor">
            <a:schemeClr val="tx1"/>
          </a:fontRef>
        </p:style>
      </p:cxnSp>
      <p:pic>
        <p:nvPicPr>
          <p:cNvPr id="4" name="Imagen 3">
            <a:extLst>
              <a:ext uri="{FF2B5EF4-FFF2-40B4-BE49-F238E27FC236}">
                <a16:creationId xmlns:a16="http://schemas.microsoft.com/office/drawing/2014/main" id="{8AA3C561-0D79-9512-EE48-9785F90E65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383" y="6264166"/>
            <a:ext cx="1146553" cy="537657"/>
          </a:xfrm>
          <a:prstGeom prst="rect">
            <a:avLst/>
          </a:prstGeom>
        </p:spPr>
      </p:pic>
      <p:pic>
        <p:nvPicPr>
          <p:cNvPr id="10" name="Audio 9">
            <a:hlinkClick r:id="" action="ppaction://media"/>
            <a:extLst>
              <a:ext uri="{FF2B5EF4-FFF2-40B4-BE49-F238E27FC236}">
                <a16:creationId xmlns:a16="http://schemas.microsoft.com/office/drawing/2014/main" id="{4984EA30-5E8D-1FB8-48A2-C475DE8A9D4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2297797"/>
      </p:ext>
    </p:extLst>
  </p:cSld>
  <p:clrMapOvr>
    <a:masterClrMapping/>
  </p:clrMapOvr>
  <mc:AlternateContent xmlns:mc="http://schemas.openxmlformats.org/markup-compatibility/2006" xmlns:p14="http://schemas.microsoft.com/office/powerpoint/2010/main">
    <mc:Choice Requires="p14">
      <p:transition spd="slow" p14:dur="2000" advTm="23510"/>
    </mc:Choice>
    <mc:Fallback xmlns="">
      <p:transition spd="slow" advTm="23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7|5.8|0.8|1|0.9|0.8|1|1.4"/>
</p:tagLst>
</file>

<file path=ppt/tags/tag2.xml><?xml version="1.0" encoding="utf-8"?>
<p:tagLst xmlns:a="http://schemas.openxmlformats.org/drawingml/2006/main" xmlns:r="http://schemas.openxmlformats.org/officeDocument/2006/relationships" xmlns:p="http://schemas.openxmlformats.org/presentationml/2006/main">
  <p:tag name="TIMING" val="|25"/>
</p:tagLst>
</file>

<file path=ppt/theme/theme1.xml><?xml version="1.0" encoding="utf-8"?>
<a:theme xmlns:a="http://schemas.openxmlformats.org/drawingml/2006/main" name="CivisNew">
  <a:themeElements>
    <a:clrScheme name="CIVISnew">
      <a:dk1>
        <a:srgbClr val="034D6C"/>
      </a:dk1>
      <a:lt1>
        <a:sysClr val="window" lastClr="FFFFFF"/>
      </a:lt1>
      <a:dk2>
        <a:srgbClr val="89A174"/>
      </a:dk2>
      <a:lt2>
        <a:srgbClr val="FFDC88"/>
      </a:lt2>
      <a:accent1>
        <a:srgbClr val="B65C5F"/>
      </a:accent1>
      <a:accent2>
        <a:srgbClr val="C5D984"/>
      </a:accent2>
      <a:accent3>
        <a:srgbClr val="97B9E2"/>
      </a:accent3>
      <a:accent4>
        <a:srgbClr val="767AA5"/>
      </a:accent4>
      <a:accent5>
        <a:srgbClr val="94A4D0"/>
      </a:accent5>
      <a:accent6>
        <a:srgbClr val="C8D9F1"/>
      </a:accent6>
      <a:hlink>
        <a:srgbClr val="C87678"/>
      </a:hlink>
      <a:folHlink>
        <a:srgbClr val="C87678"/>
      </a:folHlink>
    </a:clrScheme>
    <a:fontScheme name="civis raleway">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11-19_CIVISnew_CIVISnew@UT_Master_AT" id="{40217CFC-95E2-4419-83A4-3B260F544F22}" vid="{1171B508-1EC0-47D8-8B0F-72EF91CDC2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9bc8a37-a9ef-4784-9b32-8a1a177c0a3a" xsi:nil="true"/>
    <lcf76f155ced4ddcb4097134ff3c332f xmlns="bb6c2d91-97e3-45da-82ef-7086edbdd9b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C7986D673F5DD245BD0CF44687BD9747" ma:contentTypeVersion="15" ma:contentTypeDescription="Ein neues Dokument erstellen." ma:contentTypeScope="" ma:versionID="a3a58a4ec017c2d8eaf411e456424d3e">
  <xsd:schema xmlns:xsd="http://www.w3.org/2001/XMLSchema" xmlns:xs="http://www.w3.org/2001/XMLSchema" xmlns:p="http://schemas.microsoft.com/office/2006/metadata/properties" xmlns:ns2="bb6c2d91-97e3-45da-82ef-7086edbdd9b4" xmlns:ns3="89bc8a37-a9ef-4784-9b32-8a1a177c0a3a" targetNamespace="http://schemas.microsoft.com/office/2006/metadata/properties" ma:root="true" ma:fieldsID="43755196f9c6278f067f805146200118" ns2:_="" ns3:_="">
    <xsd:import namespace="bb6c2d91-97e3-45da-82ef-7086edbdd9b4"/>
    <xsd:import namespace="89bc8a37-a9ef-4784-9b32-8a1a177c0a3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6c2d91-97e3-45da-82ef-7086edbdd9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bde38a42-f053-4c2a-847a-0f3502bf1da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bc8a37-a9ef-4784-9b32-8a1a177c0a3a"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14" nillable="true" ma:displayName="Taxonomy Catch All Column" ma:hidden="true" ma:list="{e454c387-3718-41d6-9f9f-371378c50d62}" ma:internalName="TaxCatchAll" ma:showField="CatchAllData" ma:web="89bc8a37-a9ef-4784-9b32-8a1a177c0a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B50C4B-3218-443E-8EAD-0FE3B22FD699}">
  <ds:schemaRefs>
    <ds:schemaRef ds:uri="bb6c2d91-97e3-45da-82ef-7086edbdd9b4"/>
    <ds:schemaRef ds:uri="http://www.w3.org/XML/1998/namespace"/>
    <ds:schemaRef ds:uri="http://purl.org/dc/terms/"/>
    <ds:schemaRef ds:uri="http://schemas.microsoft.com/office/2006/metadata/propertie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89bc8a37-a9ef-4784-9b32-8a1a177c0a3a"/>
    <ds:schemaRef ds:uri="http://purl.org/dc/dcmitype/"/>
  </ds:schemaRefs>
</ds:datastoreItem>
</file>

<file path=customXml/itemProps2.xml><?xml version="1.0" encoding="utf-8"?>
<ds:datastoreItem xmlns:ds="http://schemas.openxmlformats.org/officeDocument/2006/customXml" ds:itemID="{43FBC67A-7E2B-42B1-B867-CB8724C088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6c2d91-97e3-45da-82ef-7086edbdd9b4"/>
    <ds:schemaRef ds:uri="89bc8a37-a9ef-4784-9b32-8a1a177c0a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CBCE2C-4FAC-42E3-9216-C9465C5569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149</TotalTime>
  <Words>2023</Words>
  <Application>Microsoft Office PowerPoint</Application>
  <PresentationFormat>Panorámica</PresentationFormat>
  <Paragraphs>101</Paragraphs>
  <Slides>21</Slides>
  <Notes>1</Notes>
  <HiddenSlides>0</HiddenSlides>
  <MMClips>21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21</vt:i4>
      </vt:variant>
    </vt:vector>
  </HeadingPairs>
  <TitlesOfParts>
    <vt:vector size="26" baseType="lpstr">
      <vt:lpstr>Aptos</vt:lpstr>
      <vt:lpstr>Arial</vt:lpstr>
      <vt:lpstr>Calibri</vt:lpstr>
      <vt:lpstr>Raleway</vt:lpstr>
      <vt:lpstr>CivisNew</vt:lpstr>
      <vt:lpstr>Aránzazu Gil Casadomet</vt:lpstr>
      <vt:lpstr>Table of Contents</vt:lpstr>
      <vt:lpstr>What is localisation in the translation market?</vt:lpstr>
      <vt:lpstr>Static and dynamic websites</vt:lpstr>
      <vt:lpstr>Presentación de PowerPoint</vt:lpstr>
      <vt:lpstr>Computer languages: programming and mark-up languages</vt:lpstr>
      <vt:lpstr>Processing of computer language code: mark-up languages HTML mark-up language</vt:lpstr>
      <vt:lpstr>Presentación de PowerPoint</vt:lpstr>
      <vt:lpstr>Presentación de PowerPoint</vt:lpstr>
      <vt:lpstr>Presentación de PowerPoint</vt:lpstr>
      <vt:lpstr>Passolo 2022 &amp; Trados Studio 2024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Bibliographic References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Aránzazu Gil</dc:title>
  <dc:creator>Aránzazu Gil</dc:creator>
  <cp:keywords>Website localisation</cp:keywords>
  <cp:lastModifiedBy>Aranzazu Gil Casadomet</cp:lastModifiedBy>
  <cp:revision>34</cp:revision>
  <cp:lastPrinted>2024-01-03T10:29:37Z</cp:lastPrinted>
  <dcterms:created xsi:type="dcterms:W3CDTF">2024-09-30T16:52:51Z</dcterms:created>
  <dcterms:modified xsi:type="dcterms:W3CDTF">2026-06-18T12:19:45Z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0x010100C7986D673F5DD245BD0CF44687BD9747</vt:lpwstr>
  </property>
</Properties>
</file>